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4"/>
  </p:notesMasterIdLst>
  <p:sldIdLst>
    <p:sldId id="256" r:id="rId2"/>
    <p:sldId id="257" r:id="rId3"/>
    <p:sldId id="258" r:id="rId4"/>
    <p:sldId id="277" r:id="rId5"/>
    <p:sldId id="27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5143500" type="screen16x9"/>
  <p:notesSz cx="6858000" cy="9144000"/>
  <p:embeddedFontLst>
    <p:embeddedFont>
      <p:font typeface="Inter" panose="020B060402020202020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
      <p:font typeface="Open Sans Light" panose="020B0306030504020204" pitchFamily="34" charset="0"/>
      <p:regular r:id="rId33"/>
      <p:bold r:id="rId34"/>
      <p:italic r:id="rId35"/>
      <p:boldItalic r:id="rId36"/>
    </p:embeddedFont>
    <p:embeddedFont>
      <p:font typeface="Open Sans SemiBold" panose="020B0706030804020204" pitchFamily="34" charset="0"/>
      <p:regular r:id="rId37"/>
      <p:bold r:id="rId38"/>
      <p:italic r:id="rId39"/>
      <p:boldItalic r:id="rId40"/>
    </p:embeddedFont>
    <p:embeddedFont>
      <p:font typeface="Poppins" panose="00000500000000000000" pitchFamily="2" charset="0"/>
      <p:regular r:id="rId41"/>
      <p:bold r:id="rId42"/>
      <p:italic r:id="rId43"/>
      <p:boldItalic r:id="rId44"/>
    </p:embeddedFont>
    <p:embeddedFont>
      <p:font typeface="Poppins SemiBold" panose="000007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EF8"/>
    <a:srgbClr val="004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26"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c3ea9a4fbd_2_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g3c3ea9a4fbd_2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c3ea9a4fbd_2_2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3c3ea9a4fbd_2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c3ea9a4fbd_2_23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3c3ea9a4fbd_2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c3ea9a4fbd_2_30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3c3ea9a4fbd_2_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c3ea9a4fbd_2_3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3c3ea9a4fbd_2_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c3ea9a4fbd_2_36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3c3ea9a4fbd_2_3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c3ea9a4fbd_2_39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g3c3ea9a4fbd_2_3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c3ea9a4fbd_2_4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g3c3ea9a4fbd_2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c3ea9a4fbd_2_45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3c3ea9a4fbd_2_4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c3ea9a4fbd_2_50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3c3ea9a4fbd_2_5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c3ea9a4fbd_2_5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g3c3ea9a4fbd_2_5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c3ea9a4fbd_2_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3c3ea9a4fbd_2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c3ea9a4fbd_2_55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g3c3ea9a4fbd_2_5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3c3ea9a4fbd_2_57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g3c3ea9a4fbd_2_5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c3ea9a4fbd_2_65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g3c3ea9a4fbd_2_6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c3ea9a4fbd_2_10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3c3ea9a4fbd_2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a:extLst>
            <a:ext uri="{FF2B5EF4-FFF2-40B4-BE49-F238E27FC236}">
              <a16:creationId xmlns:a16="http://schemas.microsoft.com/office/drawing/2014/main" id="{3FC78122-217B-629C-7959-F79D3417A17A}"/>
            </a:ext>
          </a:extLst>
        </p:cNvPr>
        <p:cNvGrpSpPr/>
        <p:nvPr/>
      </p:nvGrpSpPr>
      <p:grpSpPr>
        <a:xfrm>
          <a:off x="0" y="0"/>
          <a:ext cx="0" cy="0"/>
          <a:chOff x="0" y="0"/>
          <a:chExt cx="0" cy="0"/>
        </a:xfrm>
      </p:grpSpPr>
      <p:sp>
        <p:nvSpPr>
          <p:cNvPr id="144" name="Google Shape;144;g3c3ea9a4fbd_2_111:notes">
            <a:extLst>
              <a:ext uri="{FF2B5EF4-FFF2-40B4-BE49-F238E27FC236}">
                <a16:creationId xmlns:a16="http://schemas.microsoft.com/office/drawing/2014/main" id="{CEF5F298-D265-DB78-2C54-1B95A87C6FC4}"/>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3c3ea9a4fbd_2_111:notes">
            <a:extLst>
              <a:ext uri="{FF2B5EF4-FFF2-40B4-BE49-F238E27FC236}">
                <a16:creationId xmlns:a16="http://schemas.microsoft.com/office/drawing/2014/main" id="{5D9D257B-2F76-81C3-FA65-6A699B8DB9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479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10CB787C-4680-AD68-0F33-B564F0BC64FC}"/>
            </a:ext>
          </a:extLst>
        </p:cNvPr>
        <p:cNvGrpSpPr/>
        <p:nvPr/>
      </p:nvGrpSpPr>
      <p:grpSpPr>
        <a:xfrm>
          <a:off x="0" y="0"/>
          <a:ext cx="0" cy="0"/>
          <a:chOff x="0" y="0"/>
          <a:chExt cx="0" cy="0"/>
        </a:xfrm>
      </p:grpSpPr>
      <p:sp>
        <p:nvSpPr>
          <p:cNvPr id="133" name="Google Shape;133;g3c3ea9a4fbd_2_101:notes">
            <a:extLst>
              <a:ext uri="{FF2B5EF4-FFF2-40B4-BE49-F238E27FC236}">
                <a16:creationId xmlns:a16="http://schemas.microsoft.com/office/drawing/2014/main" id="{B7A9F6A8-AC1F-1344-565A-00A238996EF0}"/>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3c3ea9a4fbd_2_101:notes">
            <a:extLst>
              <a:ext uri="{FF2B5EF4-FFF2-40B4-BE49-F238E27FC236}">
                <a16:creationId xmlns:a16="http://schemas.microsoft.com/office/drawing/2014/main" id="{DD2E7699-09A4-BCBD-F225-873EB69821D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32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c3ea9a4fbd_2_1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3c3ea9a4fbd_2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c3ea9a4fbd_2_1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3c3ea9a4fbd_2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c3ea9a4fbd_2_16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3c3ea9a4fbd_2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c3ea9a4fbd_2_1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3c3ea9a4fbd_2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0" y="0"/>
            <a:ext cx="9144000" cy="5143500"/>
          </a:xfrm>
          <a:prstGeom prst="rect">
            <a:avLst/>
          </a:prstGeom>
          <a:solidFill>
            <a:schemeClr val="lt1"/>
          </a:solidFill>
          <a:ln>
            <a:noFill/>
          </a:ln>
        </p:spPr>
        <p:txBody>
          <a:bodyPr/>
          <a:lstStyle/>
          <a:p>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53"/>
        <p:cNvGrpSpPr/>
        <p:nvPr/>
      </p:nvGrpSpPr>
      <p:grpSpPr>
        <a:xfrm>
          <a:off x="0" y="0"/>
          <a:ext cx="0" cy="0"/>
          <a:chOff x="0" y="0"/>
          <a:chExt cx="0" cy="0"/>
        </a:xfrm>
      </p:grpSpPr>
      <p:sp>
        <p:nvSpPr>
          <p:cNvPr id="54" name="Google Shape;54;p15"/>
          <p:cNvSpPr>
            <a:spLocks noGrp="1"/>
          </p:cNvSpPr>
          <p:nvPr>
            <p:ph type="pic" idx="2"/>
          </p:nvPr>
        </p:nvSpPr>
        <p:spPr>
          <a:xfrm>
            <a:off x="0" y="3307489"/>
            <a:ext cx="9144000" cy="1836000"/>
          </a:xfrm>
          <a:prstGeom prst="rect">
            <a:avLst/>
          </a:prstGeom>
          <a:solidFill>
            <a:schemeClr val="lt1"/>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56"/>
        <p:cNvGrpSpPr/>
        <p:nvPr/>
      </p:nvGrpSpPr>
      <p:grpSpPr>
        <a:xfrm>
          <a:off x="0" y="0"/>
          <a:ext cx="0" cy="0"/>
          <a:chOff x="0" y="0"/>
          <a:chExt cx="0" cy="0"/>
        </a:xfrm>
      </p:grpSpPr>
      <p:sp>
        <p:nvSpPr>
          <p:cNvPr id="57" name="Google Shape;57;p17"/>
          <p:cNvSpPr>
            <a:spLocks noGrp="1"/>
          </p:cNvSpPr>
          <p:nvPr>
            <p:ph type="pic" idx="2"/>
          </p:nvPr>
        </p:nvSpPr>
        <p:spPr>
          <a:xfrm rot="-1800037">
            <a:off x="5888786" y="1251880"/>
            <a:ext cx="2926145" cy="6170553"/>
          </a:xfrm>
          <a:prstGeom prst="rect">
            <a:avLst/>
          </a:prstGeom>
          <a:solidFill>
            <a:schemeClr val="lt1"/>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8"/>
        <p:cNvGrpSpPr/>
        <p:nvPr/>
      </p:nvGrpSpPr>
      <p:grpSpPr>
        <a:xfrm>
          <a:off x="0" y="0"/>
          <a:ext cx="0" cy="0"/>
          <a:chOff x="0" y="0"/>
          <a:chExt cx="0" cy="0"/>
        </a:xfrm>
      </p:grpSpPr>
      <p:sp>
        <p:nvSpPr>
          <p:cNvPr id="59" name="Google Shape;59;p18"/>
          <p:cNvSpPr>
            <a:spLocks noGrp="1"/>
          </p:cNvSpPr>
          <p:nvPr>
            <p:ph type="pic" idx="2"/>
          </p:nvPr>
        </p:nvSpPr>
        <p:spPr>
          <a:xfrm>
            <a:off x="5086350" y="0"/>
            <a:ext cx="4057800" cy="51435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0"/>
        <p:cNvGrpSpPr/>
        <p:nvPr/>
      </p:nvGrpSpPr>
      <p:grpSpPr>
        <a:xfrm>
          <a:off x="0" y="0"/>
          <a:ext cx="0" cy="0"/>
          <a:chOff x="0" y="0"/>
          <a:chExt cx="0" cy="0"/>
        </a:xfrm>
      </p:grpSpPr>
      <p:sp>
        <p:nvSpPr>
          <p:cNvPr id="61" name="Google Shape;61;p19"/>
          <p:cNvSpPr>
            <a:spLocks noGrp="1"/>
          </p:cNvSpPr>
          <p:nvPr>
            <p:ph type="pic" idx="2"/>
          </p:nvPr>
        </p:nvSpPr>
        <p:spPr>
          <a:xfrm>
            <a:off x="4735117" y="-37422"/>
            <a:ext cx="1846800" cy="2068200"/>
          </a:xfrm>
          <a:prstGeom prst="rect">
            <a:avLst/>
          </a:prstGeom>
          <a:solidFill>
            <a:schemeClr val="lt1"/>
          </a:solidFill>
          <a:ln>
            <a:noFill/>
          </a:ln>
        </p:spPr>
      </p:sp>
      <p:sp>
        <p:nvSpPr>
          <p:cNvPr id="62" name="Google Shape;62;p19"/>
          <p:cNvSpPr>
            <a:spLocks noGrp="1"/>
          </p:cNvSpPr>
          <p:nvPr>
            <p:ph type="pic" idx="3"/>
          </p:nvPr>
        </p:nvSpPr>
        <p:spPr>
          <a:xfrm>
            <a:off x="6678217" y="-1125993"/>
            <a:ext cx="1846800" cy="2068200"/>
          </a:xfrm>
          <a:prstGeom prst="rect">
            <a:avLst/>
          </a:prstGeom>
          <a:solidFill>
            <a:schemeClr val="lt1"/>
          </a:solidFill>
          <a:ln>
            <a:noFill/>
          </a:ln>
        </p:spPr>
      </p:sp>
      <p:sp>
        <p:nvSpPr>
          <p:cNvPr id="63" name="Google Shape;63;p19"/>
          <p:cNvSpPr>
            <a:spLocks noGrp="1"/>
          </p:cNvSpPr>
          <p:nvPr>
            <p:ph type="pic" idx="4"/>
          </p:nvPr>
        </p:nvSpPr>
        <p:spPr>
          <a:xfrm>
            <a:off x="6678217" y="3237817"/>
            <a:ext cx="1846800" cy="2068200"/>
          </a:xfrm>
          <a:prstGeom prst="rect">
            <a:avLst/>
          </a:prstGeom>
          <a:solidFill>
            <a:schemeClr val="lt1"/>
          </a:solidFill>
          <a:ln>
            <a:noFill/>
          </a:ln>
        </p:spPr>
      </p:sp>
      <p:sp>
        <p:nvSpPr>
          <p:cNvPr id="64" name="Google Shape;64;p19"/>
          <p:cNvSpPr>
            <a:spLocks noGrp="1"/>
          </p:cNvSpPr>
          <p:nvPr>
            <p:ph type="pic" idx="5"/>
          </p:nvPr>
        </p:nvSpPr>
        <p:spPr>
          <a:xfrm>
            <a:off x="2792017" y="3124878"/>
            <a:ext cx="1846800" cy="2068200"/>
          </a:xfrm>
          <a:prstGeom prst="rect">
            <a:avLst/>
          </a:prstGeom>
          <a:solidFill>
            <a:schemeClr val="lt1"/>
          </a:solidFill>
          <a:ln>
            <a:noFill/>
          </a:ln>
        </p:spPr>
      </p:sp>
      <p:sp>
        <p:nvSpPr>
          <p:cNvPr id="65" name="Google Shape;65;p19"/>
          <p:cNvSpPr>
            <a:spLocks noGrp="1"/>
          </p:cNvSpPr>
          <p:nvPr>
            <p:ph type="pic" idx="6"/>
          </p:nvPr>
        </p:nvSpPr>
        <p:spPr>
          <a:xfrm>
            <a:off x="2792017" y="-1229406"/>
            <a:ext cx="1846800" cy="2068200"/>
          </a:xfrm>
          <a:prstGeom prst="rect">
            <a:avLst/>
          </a:prstGeom>
          <a:solidFill>
            <a:schemeClr val="lt1"/>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6"/>
        <p:cNvGrpSpPr/>
        <p:nvPr/>
      </p:nvGrpSpPr>
      <p:grpSpPr>
        <a:xfrm>
          <a:off x="0" y="0"/>
          <a:ext cx="0" cy="0"/>
          <a:chOff x="0" y="0"/>
          <a:chExt cx="0" cy="0"/>
        </a:xfrm>
      </p:grpSpPr>
      <p:sp>
        <p:nvSpPr>
          <p:cNvPr id="67" name="Google Shape;67;p20"/>
          <p:cNvSpPr>
            <a:spLocks noGrp="1"/>
          </p:cNvSpPr>
          <p:nvPr>
            <p:ph type="pic" idx="2"/>
          </p:nvPr>
        </p:nvSpPr>
        <p:spPr>
          <a:xfrm>
            <a:off x="6586538" y="492920"/>
            <a:ext cx="1927500" cy="1978800"/>
          </a:xfrm>
          <a:prstGeom prst="rect">
            <a:avLst/>
          </a:prstGeom>
          <a:solidFill>
            <a:schemeClr val="lt1"/>
          </a:solidFill>
          <a:ln>
            <a:noFill/>
          </a:ln>
        </p:spPr>
      </p:sp>
      <p:sp>
        <p:nvSpPr>
          <p:cNvPr id="68" name="Google Shape;68;p20"/>
          <p:cNvSpPr>
            <a:spLocks noGrp="1"/>
          </p:cNvSpPr>
          <p:nvPr>
            <p:ph type="pic" idx="3"/>
          </p:nvPr>
        </p:nvSpPr>
        <p:spPr>
          <a:xfrm>
            <a:off x="4429126" y="2671763"/>
            <a:ext cx="1927500" cy="1978800"/>
          </a:xfrm>
          <a:prstGeom prst="rect">
            <a:avLst/>
          </a:prstGeom>
          <a:solidFill>
            <a:schemeClr val="lt1"/>
          </a:solidFill>
          <a:ln>
            <a:noFill/>
          </a:ln>
        </p:spPr>
      </p:sp>
      <p:sp>
        <p:nvSpPr>
          <p:cNvPr id="69" name="Google Shape;69;p20"/>
          <p:cNvSpPr>
            <a:spLocks noGrp="1"/>
          </p:cNvSpPr>
          <p:nvPr>
            <p:ph type="pic" idx="4"/>
          </p:nvPr>
        </p:nvSpPr>
        <p:spPr>
          <a:xfrm>
            <a:off x="6586538" y="2671763"/>
            <a:ext cx="1927500" cy="1978800"/>
          </a:xfrm>
          <a:prstGeom prst="rect">
            <a:avLst/>
          </a:prstGeom>
          <a:solidFill>
            <a:schemeClr val="lt1"/>
          </a:solidFill>
          <a:ln>
            <a:noFill/>
          </a:ln>
        </p:spPr>
      </p:sp>
      <p:sp>
        <p:nvSpPr>
          <p:cNvPr id="70" name="Google Shape;70;p20"/>
          <p:cNvSpPr>
            <a:spLocks noGrp="1"/>
          </p:cNvSpPr>
          <p:nvPr>
            <p:ph type="pic" idx="5"/>
          </p:nvPr>
        </p:nvSpPr>
        <p:spPr>
          <a:xfrm>
            <a:off x="4429126" y="492920"/>
            <a:ext cx="1927500" cy="1978800"/>
          </a:xfrm>
          <a:prstGeom prst="rect">
            <a:avLst/>
          </a:prstGeom>
          <a:solidFill>
            <a:schemeClr val="l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71"/>
        <p:cNvGrpSpPr/>
        <p:nvPr/>
      </p:nvGrpSpPr>
      <p:grpSpPr>
        <a:xfrm>
          <a:off x="0" y="0"/>
          <a:ext cx="0" cy="0"/>
          <a:chOff x="0" y="0"/>
          <a:chExt cx="0" cy="0"/>
        </a:xfrm>
      </p:grpSpPr>
      <p:sp>
        <p:nvSpPr>
          <p:cNvPr id="72" name="Google Shape;72;p21"/>
          <p:cNvSpPr>
            <a:spLocks noGrp="1"/>
          </p:cNvSpPr>
          <p:nvPr>
            <p:ph type="pic" idx="2"/>
          </p:nvPr>
        </p:nvSpPr>
        <p:spPr>
          <a:xfrm>
            <a:off x="7184572" y="-901541"/>
            <a:ext cx="2514600" cy="2755800"/>
          </a:xfrm>
          <a:prstGeom prst="rect">
            <a:avLst/>
          </a:prstGeom>
          <a:solidFill>
            <a:schemeClr val="lt1"/>
          </a:solidFill>
          <a:ln>
            <a:noFill/>
          </a:ln>
        </p:spPr>
      </p:sp>
      <p:sp>
        <p:nvSpPr>
          <p:cNvPr id="73" name="Google Shape;73;p21"/>
          <p:cNvSpPr>
            <a:spLocks noGrp="1"/>
          </p:cNvSpPr>
          <p:nvPr>
            <p:ph type="pic" idx="3"/>
          </p:nvPr>
        </p:nvSpPr>
        <p:spPr>
          <a:xfrm>
            <a:off x="7184572" y="1950771"/>
            <a:ext cx="2514600" cy="2755800"/>
          </a:xfrm>
          <a:prstGeom prst="rect">
            <a:avLst/>
          </a:prstGeom>
          <a:solidFill>
            <a:schemeClr val="lt1"/>
          </a:solidFill>
          <a:ln>
            <a:noFill/>
          </a:ln>
        </p:spPr>
      </p:sp>
      <p:sp>
        <p:nvSpPr>
          <p:cNvPr id="74" name="Google Shape;74;p21"/>
          <p:cNvSpPr>
            <a:spLocks noGrp="1"/>
          </p:cNvSpPr>
          <p:nvPr>
            <p:ph type="pic" idx="4"/>
          </p:nvPr>
        </p:nvSpPr>
        <p:spPr>
          <a:xfrm>
            <a:off x="7184572" y="4803083"/>
            <a:ext cx="2514600" cy="2755800"/>
          </a:xfrm>
          <a:prstGeom prst="rect">
            <a:avLst/>
          </a:prstGeom>
          <a:solidFill>
            <a:schemeClr val="lt1"/>
          </a:solidFill>
          <a:ln>
            <a:noFill/>
          </a:ln>
        </p:spPr>
      </p:sp>
      <p:sp>
        <p:nvSpPr>
          <p:cNvPr id="75" name="Google Shape;75;p21"/>
          <p:cNvSpPr>
            <a:spLocks noGrp="1"/>
          </p:cNvSpPr>
          <p:nvPr>
            <p:ph type="pic" idx="5"/>
          </p:nvPr>
        </p:nvSpPr>
        <p:spPr>
          <a:xfrm>
            <a:off x="4572000" y="4046169"/>
            <a:ext cx="2514600" cy="2755800"/>
          </a:xfrm>
          <a:prstGeom prst="rect">
            <a:avLst/>
          </a:prstGeom>
          <a:solidFill>
            <a:schemeClr val="lt1"/>
          </a:solidFill>
          <a:ln>
            <a:noFill/>
          </a:ln>
        </p:spPr>
      </p:sp>
      <p:sp>
        <p:nvSpPr>
          <p:cNvPr id="76" name="Google Shape;76;p21"/>
          <p:cNvSpPr>
            <a:spLocks noGrp="1"/>
          </p:cNvSpPr>
          <p:nvPr>
            <p:ph type="pic" idx="6"/>
          </p:nvPr>
        </p:nvSpPr>
        <p:spPr>
          <a:xfrm>
            <a:off x="4572000" y="-1658455"/>
            <a:ext cx="2514600" cy="2755800"/>
          </a:xfrm>
          <a:prstGeom prst="rect">
            <a:avLst/>
          </a:prstGeom>
          <a:solidFill>
            <a:schemeClr val="lt1"/>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7"/>
        <p:cNvGrpSpPr/>
        <p:nvPr/>
      </p:nvGrpSpPr>
      <p:grpSpPr>
        <a:xfrm>
          <a:off x="0" y="0"/>
          <a:ext cx="0" cy="0"/>
          <a:chOff x="0" y="0"/>
          <a:chExt cx="0" cy="0"/>
        </a:xfrm>
      </p:grpSpPr>
      <p:sp>
        <p:nvSpPr>
          <p:cNvPr id="78" name="Google Shape;78;p22"/>
          <p:cNvSpPr>
            <a:spLocks noGrp="1"/>
          </p:cNvSpPr>
          <p:nvPr>
            <p:ph type="pic" idx="2"/>
          </p:nvPr>
        </p:nvSpPr>
        <p:spPr>
          <a:xfrm>
            <a:off x="3351014" y="3282534"/>
            <a:ext cx="2442000" cy="1368000"/>
          </a:xfrm>
          <a:prstGeom prst="rect">
            <a:avLst/>
          </a:prstGeom>
          <a:solidFill>
            <a:schemeClr val="lt1"/>
          </a:solidFill>
          <a:ln>
            <a:noFill/>
          </a:ln>
        </p:spPr>
      </p:sp>
      <p:sp>
        <p:nvSpPr>
          <p:cNvPr id="79" name="Google Shape;79;p22"/>
          <p:cNvSpPr>
            <a:spLocks noGrp="1"/>
          </p:cNvSpPr>
          <p:nvPr>
            <p:ph type="pic" idx="3"/>
          </p:nvPr>
        </p:nvSpPr>
        <p:spPr>
          <a:xfrm>
            <a:off x="6072188" y="3282534"/>
            <a:ext cx="2442000" cy="1368000"/>
          </a:xfrm>
          <a:prstGeom prst="rect">
            <a:avLst/>
          </a:prstGeom>
          <a:solidFill>
            <a:schemeClr val="lt1"/>
          </a:solidFill>
          <a:ln>
            <a:noFill/>
          </a:ln>
        </p:spPr>
      </p:sp>
      <p:sp>
        <p:nvSpPr>
          <p:cNvPr id="80" name="Google Shape;80;p22"/>
          <p:cNvSpPr>
            <a:spLocks noGrp="1"/>
          </p:cNvSpPr>
          <p:nvPr>
            <p:ph type="pic" idx="4"/>
          </p:nvPr>
        </p:nvSpPr>
        <p:spPr>
          <a:xfrm>
            <a:off x="629841" y="3282534"/>
            <a:ext cx="2442000" cy="1368000"/>
          </a:xfrm>
          <a:prstGeom prst="rect">
            <a:avLst/>
          </a:prstGeom>
          <a:solidFill>
            <a:schemeClr val="lt1"/>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81"/>
        <p:cNvGrpSpPr/>
        <p:nvPr/>
      </p:nvGrpSpPr>
      <p:grpSpPr>
        <a:xfrm>
          <a:off x="0" y="0"/>
          <a:ext cx="0" cy="0"/>
          <a:chOff x="0" y="0"/>
          <a:chExt cx="0" cy="0"/>
        </a:xfrm>
      </p:grpSpPr>
      <p:sp>
        <p:nvSpPr>
          <p:cNvPr id="82" name="Google Shape;82;p23"/>
          <p:cNvSpPr>
            <a:spLocks noGrp="1"/>
          </p:cNvSpPr>
          <p:nvPr>
            <p:ph type="pic" idx="2"/>
          </p:nvPr>
        </p:nvSpPr>
        <p:spPr>
          <a:xfrm>
            <a:off x="6114711" y="492920"/>
            <a:ext cx="2289000" cy="1716900"/>
          </a:xfrm>
          <a:prstGeom prst="rect">
            <a:avLst/>
          </a:prstGeom>
          <a:solidFill>
            <a:schemeClr val="lt1"/>
          </a:solidFill>
          <a:ln>
            <a:noFill/>
          </a:ln>
        </p:spPr>
      </p:sp>
      <p:sp>
        <p:nvSpPr>
          <p:cNvPr id="83" name="Google Shape;83;p23"/>
          <p:cNvSpPr>
            <a:spLocks noGrp="1"/>
          </p:cNvSpPr>
          <p:nvPr>
            <p:ph type="pic" idx="3"/>
          </p:nvPr>
        </p:nvSpPr>
        <p:spPr>
          <a:xfrm>
            <a:off x="3719853" y="492920"/>
            <a:ext cx="2254800" cy="1716900"/>
          </a:xfrm>
          <a:prstGeom prst="rect">
            <a:avLst/>
          </a:prstGeom>
          <a:solidFill>
            <a:schemeClr val="lt1"/>
          </a:solidFill>
          <a:ln>
            <a:noFill/>
          </a:ln>
        </p:spPr>
      </p:sp>
      <p:sp>
        <p:nvSpPr>
          <p:cNvPr id="84" name="Google Shape;84;p23"/>
          <p:cNvSpPr>
            <a:spLocks noGrp="1"/>
          </p:cNvSpPr>
          <p:nvPr>
            <p:ph type="pic" idx="4"/>
          </p:nvPr>
        </p:nvSpPr>
        <p:spPr>
          <a:xfrm>
            <a:off x="629841" y="492919"/>
            <a:ext cx="2949900" cy="4157700"/>
          </a:xfrm>
          <a:prstGeom prst="rect">
            <a:avLst/>
          </a:prstGeom>
          <a:solidFill>
            <a:schemeClr val="lt1"/>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5"/>
        <p:cNvGrpSpPr/>
        <p:nvPr/>
      </p:nvGrpSpPr>
      <p:grpSpPr>
        <a:xfrm>
          <a:off x="0" y="0"/>
          <a:ext cx="0" cy="0"/>
          <a:chOff x="0" y="0"/>
          <a:chExt cx="0" cy="0"/>
        </a:xfrm>
      </p:grpSpPr>
      <p:sp>
        <p:nvSpPr>
          <p:cNvPr id="86" name="Google Shape;86;p24"/>
          <p:cNvSpPr>
            <a:spLocks noGrp="1"/>
          </p:cNvSpPr>
          <p:nvPr>
            <p:ph type="pic" idx="2"/>
          </p:nvPr>
        </p:nvSpPr>
        <p:spPr>
          <a:xfrm>
            <a:off x="4068696" y="1709057"/>
            <a:ext cx="1006500" cy="1006500"/>
          </a:xfrm>
          <a:prstGeom prst="rect">
            <a:avLst/>
          </a:prstGeom>
          <a:solidFill>
            <a:schemeClr val="lt1"/>
          </a:solidFill>
          <a:ln>
            <a:noFill/>
          </a:ln>
        </p:spPr>
      </p:sp>
      <p:sp>
        <p:nvSpPr>
          <p:cNvPr id="87" name="Google Shape;87;p24"/>
          <p:cNvSpPr>
            <a:spLocks noGrp="1"/>
          </p:cNvSpPr>
          <p:nvPr>
            <p:ph type="pic" idx="3"/>
          </p:nvPr>
        </p:nvSpPr>
        <p:spPr>
          <a:xfrm>
            <a:off x="6760146" y="1709057"/>
            <a:ext cx="1006500" cy="1006500"/>
          </a:xfrm>
          <a:prstGeom prst="rect">
            <a:avLst/>
          </a:prstGeom>
          <a:solidFill>
            <a:schemeClr val="lt1"/>
          </a:solidFill>
          <a:ln>
            <a:noFill/>
          </a:ln>
        </p:spPr>
      </p:sp>
      <p:sp>
        <p:nvSpPr>
          <p:cNvPr id="88" name="Google Shape;88;p24"/>
          <p:cNvSpPr>
            <a:spLocks noGrp="1"/>
          </p:cNvSpPr>
          <p:nvPr>
            <p:ph type="pic" idx="4"/>
          </p:nvPr>
        </p:nvSpPr>
        <p:spPr>
          <a:xfrm>
            <a:off x="1377246" y="1709057"/>
            <a:ext cx="1006500" cy="1006500"/>
          </a:xfrm>
          <a:prstGeom prst="rect">
            <a:avLst/>
          </a:prstGeom>
          <a:solidFill>
            <a:schemeClr val="lt1"/>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89"/>
        <p:cNvGrpSpPr/>
        <p:nvPr/>
      </p:nvGrpSpPr>
      <p:grpSpPr>
        <a:xfrm>
          <a:off x="0" y="0"/>
          <a:ext cx="0" cy="0"/>
          <a:chOff x="0" y="0"/>
          <a:chExt cx="0" cy="0"/>
        </a:xfrm>
      </p:grpSpPr>
      <p:sp>
        <p:nvSpPr>
          <p:cNvPr id="90" name="Google Shape;90;p25"/>
          <p:cNvSpPr>
            <a:spLocks noGrp="1"/>
          </p:cNvSpPr>
          <p:nvPr>
            <p:ph type="pic" idx="2"/>
          </p:nvPr>
        </p:nvSpPr>
        <p:spPr>
          <a:xfrm>
            <a:off x="51370" y="93382"/>
            <a:ext cx="4564200" cy="50502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91"/>
        <p:cNvGrpSpPr/>
        <p:nvPr/>
      </p:nvGrpSpPr>
      <p:grpSpPr>
        <a:xfrm>
          <a:off x="0" y="0"/>
          <a:ext cx="0" cy="0"/>
          <a:chOff x="0" y="0"/>
          <a:chExt cx="0" cy="0"/>
        </a:xfrm>
      </p:grpSpPr>
      <p:sp>
        <p:nvSpPr>
          <p:cNvPr id="92" name="Google Shape;92;p26"/>
          <p:cNvSpPr>
            <a:spLocks noGrp="1"/>
          </p:cNvSpPr>
          <p:nvPr>
            <p:ph type="pic" idx="2"/>
          </p:nvPr>
        </p:nvSpPr>
        <p:spPr>
          <a:xfrm>
            <a:off x="629841" y="2659856"/>
            <a:ext cx="1846800" cy="1990800"/>
          </a:xfrm>
          <a:prstGeom prst="rect">
            <a:avLst/>
          </a:prstGeom>
          <a:solidFill>
            <a:schemeClr val="lt1"/>
          </a:solidFill>
          <a:ln>
            <a:noFill/>
          </a:ln>
        </p:spPr>
      </p:sp>
      <p:sp>
        <p:nvSpPr>
          <p:cNvPr id="93" name="Google Shape;93;p26"/>
          <p:cNvSpPr>
            <a:spLocks noGrp="1"/>
          </p:cNvSpPr>
          <p:nvPr>
            <p:ph type="pic" idx="3"/>
          </p:nvPr>
        </p:nvSpPr>
        <p:spPr>
          <a:xfrm>
            <a:off x="2611041" y="492919"/>
            <a:ext cx="1846800" cy="1990800"/>
          </a:xfrm>
          <a:prstGeom prst="rect">
            <a:avLst/>
          </a:prstGeom>
          <a:solidFill>
            <a:schemeClr val="lt1"/>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94"/>
        <p:cNvGrpSpPr/>
        <p:nvPr/>
      </p:nvGrpSpPr>
      <p:grpSpPr>
        <a:xfrm>
          <a:off x="0" y="0"/>
          <a:ext cx="0" cy="0"/>
          <a:chOff x="0" y="0"/>
          <a:chExt cx="0" cy="0"/>
        </a:xfrm>
      </p:grpSpPr>
      <p:sp>
        <p:nvSpPr>
          <p:cNvPr id="95" name="Google Shape;95;p27"/>
          <p:cNvSpPr>
            <a:spLocks noGrp="1"/>
          </p:cNvSpPr>
          <p:nvPr>
            <p:ph type="pic" idx="2"/>
          </p:nvPr>
        </p:nvSpPr>
        <p:spPr>
          <a:xfrm>
            <a:off x="6043102" y="1041033"/>
            <a:ext cx="2471100" cy="1990800"/>
          </a:xfrm>
          <a:prstGeom prst="rect">
            <a:avLst/>
          </a:prstGeom>
          <a:solidFill>
            <a:schemeClr val="lt1"/>
          </a:solidFill>
          <a:ln>
            <a:noFill/>
          </a:ln>
        </p:spPr>
      </p:sp>
      <p:sp>
        <p:nvSpPr>
          <p:cNvPr id="96" name="Google Shape;96;p27"/>
          <p:cNvSpPr>
            <a:spLocks noGrp="1"/>
          </p:cNvSpPr>
          <p:nvPr>
            <p:ph type="pic" idx="3"/>
          </p:nvPr>
        </p:nvSpPr>
        <p:spPr>
          <a:xfrm>
            <a:off x="3439885" y="1041033"/>
            <a:ext cx="2471100" cy="1990800"/>
          </a:xfrm>
          <a:prstGeom prst="rect">
            <a:avLst/>
          </a:prstGeom>
          <a:solidFill>
            <a:schemeClr val="lt1"/>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97"/>
        <p:cNvGrpSpPr/>
        <p:nvPr/>
      </p:nvGrpSpPr>
      <p:grpSpPr>
        <a:xfrm>
          <a:off x="0" y="0"/>
          <a:ext cx="0" cy="0"/>
          <a:chOff x="0" y="0"/>
          <a:chExt cx="0" cy="0"/>
        </a:xfrm>
      </p:grpSpPr>
      <p:sp>
        <p:nvSpPr>
          <p:cNvPr id="98" name="Google Shape;98;p28"/>
          <p:cNvSpPr>
            <a:spLocks noGrp="1"/>
          </p:cNvSpPr>
          <p:nvPr>
            <p:ph type="pic" idx="2"/>
          </p:nvPr>
        </p:nvSpPr>
        <p:spPr>
          <a:xfrm>
            <a:off x="4837510" y="92869"/>
            <a:ext cx="4564800" cy="50505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ca"/>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3" name="Google Shape;103;p29"/>
          <p:cNvSpPr/>
          <p:nvPr/>
        </p:nvSpPr>
        <p:spPr>
          <a:xfrm>
            <a:off x="0" y="1028701"/>
            <a:ext cx="9144000" cy="3086100"/>
          </a:xfrm>
          <a:prstGeom prst="rect">
            <a:avLst/>
          </a:prstGeom>
          <a:solidFill>
            <a:srgbClr val="0256A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104" name="Google Shape;104;p29"/>
          <p:cNvSpPr/>
          <p:nvPr/>
        </p:nvSpPr>
        <p:spPr>
          <a:xfrm>
            <a:off x="0" y="0"/>
            <a:ext cx="9144000" cy="1028700"/>
          </a:xfrm>
          <a:prstGeom prst="rect">
            <a:avLst/>
          </a:prstGeom>
          <a:solidFill>
            <a:srgbClr val="B4D6E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105" name="Google Shape;105;p29"/>
          <p:cNvSpPr/>
          <p:nvPr/>
        </p:nvSpPr>
        <p:spPr>
          <a:xfrm>
            <a:off x="0" y="4114800"/>
            <a:ext cx="9144000" cy="10287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pic>
        <p:nvPicPr>
          <p:cNvPr id="106" name="Google Shape;106;p29"/>
          <p:cNvPicPr preferRelativeResize="0"/>
          <p:nvPr/>
        </p:nvPicPr>
        <p:blipFill>
          <a:blip r:embed="rId3">
            <a:alphaModFix/>
          </a:blip>
          <a:stretch>
            <a:fillRect/>
          </a:stretch>
        </p:blipFill>
        <p:spPr>
          <a:xfrm>
            <a:off x="0" y="1028698"/>
            <a:ext cx="3518484" cy="3086099"/>
          </a:xfrm>
          <a:prstGeom prst="rect">
            <a:avLst/>
          </a:prstGeom>
          <a:noFill/>
          <a:ln>
            <a:noFill/>
          </a:ln>
        </p:spPr>
      </p:pic>
      <p:sp>
        <p:nvSpPr>
          <p:cNvPr id="107" name="Google Shape;107;p29"/>
          <p:cNvSpPr txBox="1"/>
          <p:nvPr/>
        </p:nvSpPr>
        <p:spPr>
          <a:xfrm>
            <a:off x="1647825" y="2190743"/>
            <a:ext cx="5848500" cy="762000"/>
          </a:xfrm>
          <a:prstGeom prst="rect">
            <a:avLst/>
          </a:prstGeom>
          <a:noFill/>
          <a:ln>
            <a:noFill/>
          </a:ln>
        </p:spPr>
        <p:txBody>
          <a:bodyPr spcFirstLastPara="1" wrap="square" lIns="68575" tIns="34275" rIns="68575" bIns="34275" anchor="t" anchorCtr="0">
            <a:spAutoFit/>
          </a:bodyPr>
          <a:lstStyle/>
          <a:p>
            <a:pPr marL="0" marR="0" lvl="0" indent="0" algn="ctr" rtl="0">
              <a:lnSpc>
                <a:spcPct val="90000"/>
              </a:lnSpc>
              <a:spcBef>
                <a:spcPts val="0"/>
              </a:spcBef>
              <a:spcAft>
                <a:spcPts val="0"/>
              </a:spcAft>
              <a:buNone/>
            </a:pPr>
            <a:r>
              <a:rPr lang="ca" sz="5000" dirty="0">
                <a:solidFill>
                  <a:schemeClr val="lt1"/>
                </a:solidFill>
                <a:latin typeface="Poppins" panose="00000500000000000000" pitchFamily="2" charset="0"/>
                <a:ea typeface="Poppins SemiBold"/>
                <a:cs typeface="Poppins" panose="00000500000000000000" pitchFamily="2" charset="0"/>
                <a:sym typeface="Poppins SemiBold"/>
              </a:rPr>
              <a:t>Título</a:t>
            </a:r>
            <a:endParaRPr sz="5000" dirty="0">
              <a:solidFill>
                <a:schemeClr val="lt1"/>
              </a:solidFill>
              <a:latin typeface="Poppins" panose="00000500000000000000" pitchFamily="2" charset="0"/>
              <a:ea typeface="Poppins SemiBold"/>
              <a:cs typeface="Poppins" panose="00000500000000000000" pitchFamily="2" charset="0"/>
              <a:sym typeface="Poppins SemiBold"/>
            </a:endParaRPr>
          </a:p>
        </p:txBody>
      </p:sp>
      <p:pic>
        <p:nvPicPr>
          <p:cNvPr id="108" name="Google Shape;108;p29"/>
          <p:cNvPicPr preferRelativeResize="0"/>
          <p:nvPr/>
        </p:nvPicPr>
        <p:blipFill>
          <a:blip r:embed="rId4">
            <a:alphaModFix/>
          </a:blip>
          <a:stretch>
            <a:fillRect/>
          </a:stretch>
        </p:blipFill>
        <p:spPr>
          <a:xfrm>
            <a:off x="228600" y="4359488"/>
            <a:ext cx="2521774" cy="539325"/>
          </a:xfrm>
          <a:prstGeom prst="rect">
            <a:avLst/>
          </a:prstGeom>
          <a:noFill/>
          <a:ln>
            <a:noFill/>
          </a:ln>
        </p:spPr>
      </p:pic>
      <p:pic>
        <p:nvPicPr>
          <p:cNvPr id="109" name="Google Shape;109;p29"/>
          <p:cNvPicPr preferRelativeResize="0"/>
          <p:nvPr/>
        </p:nvPicPr>
        <p:blipFill>
          <a:blip r:embed="rId5">
            <a:alphaModFix/>
          </a:blip>
          <a:stretch>
            <a:fillRect/>
          </a:stretch>
        </p:blipFill>
        <p:spPr>
          <a:xfrm>
            <a:off x="7983625" y="4359500"/>
            <a:ext cx="931769" cy="539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pSp>
        <p:nvGrpSpPr>
          <p:cNvPr id="237" name="Google Shape;237;p36"/>
          <p:cNvGrpSpPr/>
          <p:nvPr/>
        </p:nvGrpSpPr>
        <p:grpSpPr>
          <a:xfrm>
            <a:off x="-2" y="0"/>
            <a:ext cx="9144002" cy="5143501"/>
            <a:chOff x="-2" y="0"/>
            <a:chExt cx="9144002" cy="5143501"/>
          </a:xfrm>
        </p:grpSpPr>
        <p:sp>
          <p:nvSpPr>
            <p:cNvPr id="238" name="Google Shape;238;p36"/>
            <p:cNvSpPr/>
            <p:nvPr/>
          </p:nvSpPr>
          <p:spPr>
            <a:xfrm>
              <a:off x="0" y="0"/>
              <a:ext cx="9144000" cy="5143500"/>
            </a:xfrm>
            <a:prstGeom prst="rect">
              <a:avLst/>
            </a:prstGeom>
            <a:solidFill>
              <a:srgbClr val="B4D6E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pic>
          <p:nvPicPr>
            <p:cNvPr id="239" name="Google Shape;239;p36"/>
            <p:cNvPicPr preferRelativeResize="0"/>
            <p:nvPr/>
          </p:nvPicPr>
          <p:blipFill>
            <a:blip r:embed="rId3">
              <a:alphaModFix/>
            </a:blip>
            <a:stretch>
              <a:fillRect/>
            </a:stretch>
          </p:blipFill>
          <p:spPr>
            <a:xfrm flipH="1">
              <a:off x="-2" y="0"/>
              <a:ext cx="2747554" cy="5143501"/>
            </a:xfrm>
            <a:prstGeom prst="rect">
              <a:avLst/>
            </a:prstGeom>
            <a:noFill/>
            <a:ln>
              <a:noFill/>
            </a:ln>
          </p:spPr>
        </p:pic>
      </p:grpSp>
      <p:sp>
        <p:nvSpPr>
          <p:cNvPr id="240" name="Google Shape;240;p36"/>
          <p:cNvSpPr/>
          <p:nvPr/>
        </p:nvSpPr>
        <p:spPr>
          <a:xfrm>
            <a:off x="629841" y="2950146"/>
            <a:ext cx="3942300" cy="745800"/>
          </a:xfrm>
          <a:prstGeom prst="roundRect">
            <a:avLst>
              <a:gd name="adj" fmla="val 17888"/>
            </a:avLst>
          </a:prstGeom>
          <a:solidFill>
            <a:srgbClr val="0256A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241" name="Google Shape;241;p36"/>
          <p:cNvSpPr txBox="1"/>
          <p:nvPr/>
        </p:nvSpPr>
        <p:spPr>
          <a:xfrm>
            <a:off x="629842" y="1695796"/>
            <a:ext cx="3539400" cy="5770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300" dirty="0">
                <a:solidFill>
                  <a:srgbClr val="0256A3"/>
                </a:solidFill>
                <a:latin typeface="Open Sans SemiBold"/>
                <a:ea typeface="Open Sans SemiBold"/>
                <a:cs typeface="Open Sans SemiBold"/>
                <a:sym typeface="Open Sans SemiBold"/>
              </a:rPr>
              <a:t>Título</a:t>
            </a:r>
            <a:endParaRPr sz="1100" dirty="0">
              <a:solidFill>
                <a:srgbClr val="0256A3"/>
              </a:solidFill>
              <a:latin typeface="Open Sans"/>
              <a:ea typeface="Open Sans"/>
              <a:cs typeface="Open Sans"/>
              <a:sym typeface="Open Sans"/>
            </a:endParaRPr>
          </a:p>
        </p:txBody>
      </p:sp>
      <p:sp>
        <p:nvSpPr>
          <p:cNvPr id="242" name="Google Shape;242;p36"/>
          <p:cNvSpPr txBox="1"/>
          <p:nvPr/>
        </p:nvSpPr>
        <p:spPr>
          <a:xfrm>
            <a:off x="629840" y="1464963"/>
            <a:ext cx="9429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dirty="0">
                <a:solidFill>
                  <a:srgbClr val="0256A3"/>
                </a:solidFill>
                <a:latin typeface="Open Sans Light"/>
                <a:ea typeface="Open Sans Light"/>
                <a:cs typeface="Open Sans Light"/>
                <a:sym typeface="Open Sans Light"/>
              </a:rPr>
              <a:t>Subtítulo</a:t>
            </a:r>
            <a:endParaRPr sz="1100" dirty="0">
              <a:solidFill>
                <a:srgbClr val="0256A3"/>
              </a:solidFill>
              <a:latin typeface="Open Sans Light"/>
              <a:ea typeface="Open Sans Light"/>
              <a:cs typeface="Open Sans Light"/>
              <a:sym typeface="Open Sans Light"/>
            </a:endParaRPr>
          </a:p>
        </p:txBody>
      </p:sp>
      <p:grpSp>
        <p:nvGrpSpPr>
          <p:cNvPr id="243" name="Google Shape;243;p36"/>
          <p:cNvGrpSpPr/>
          <p:nvPr/>
        </p:nvGrpSpPr>
        <p:grpSpPr>
          <a:xfrm>
            <a:off x="815578" y="3075065"/>
            <a:ext cx="909225" cy="503762"/>
            <a:chOff x="839787" y="5455277"/>
            <a:chExt cx="1212300" cy="671683"/>
          </a:xfrm>
        </p:grpSpPr>
        <p:sp>
          <p:nvSpPr>
            <p:cNvPr id="244" name="Google Shape;244;p36"/>
            <p:cNvSpPr txBox="1"/>
            <p:nvPr/>
          </p:nvSpPr>
          <p:spPr>
            <a:xfrm>
              <a:off x="839787" y="5455277"/>
              <a:ext cx="962123" cy="46166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800" dirty="0">
                  <a:solidFill>
                    <a:schemeClr val="lt1"/>
                  </a:solidFill>
                  <a:latin typeface="Open Sans SemiBold"/>
                  <a:ea typeface="Open Sans SemiBold"/>
                  <a:cs typeface="Open Sans SemiBold"/>
                  <a:sym typeface="Open Sans SemiBold"/>
                </a:rPr>
                <a:t>XX</a:t>
              </a:r>
              <a:endParaRPr sz="1800" dirty="0">
                <a:solidFill>
                  <a:schemeClr val="lt1"/>
                </a:solidFill>
                <a:latin typeface="Open Sans SemiBold"/>
                <a:ea typeface="Open Sans SemiBold"/>
                <a:cs typeface="Open Sans SemiBold"/>
                <a:sym typeface="Open Sans SemiBold"/>
              </a:endParaRPr>
            </a:p>
          </p:txBody>
        </p:sp>
        <p:sp>
          <p:nvSpPr>
            <p:cNvPr id="245" name="Google Shape;245;p36"/>
            <p:cNvSpPr txBox="1"/>
            <p:nvPr/>
          </p:nvSpPr>
          <p:spPr>
            <a:xfrm>
              <a:off x="839787" y="5808960"/>
              <a:ext cx="12123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dirty="0">
                  <a:solidFill>
                    <a:schemeClr val="lt1"/>
                  </a:solidFill>
                  <a:latin typeface="Open Sans"/>
                  <a:ea typeface="Open Sans"/>
                  <a:cs typeface="Open Sans"/>
                  <a:sym typeface="Open Sans"/>
                </a:rPr>
                <a:t>Topic</a:t>
              </a:r>
              <a:endParaRPr sz="1100" dirty="0">
                <a:solidFill>
                  <a:schemeClr val="lt1"/>
                </a:solidFill>
                <a:latin typeface="Open Sans"/>
                <a:ea typeface="Open Sans"/>
                <a:cs typeface="Open Sans"/>
                <a:sym typeface="Open Sans"/>
              </a:endParaRPr>
            </a:p>
          </p:txBody>
        </p:sp>
      </p:grpSp>
      <p:sp>
        <p:nvSpPr>
          <p:cNvPr id="246" name="Google Shape;246;p36"/>
          <p:cNvSpPr txBox="1"/>
          <p:nvPr/>
        </p:nvSpPr>
        <p:spPr>
          <a:xfrm>
            <a:off x="1887140" y="3088577"/>
            <a:ext cx="2541900" cy="45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chemeClr val="lt1"/>
                </a:solidFill>
                <a:latin typeface="Open Sans"/>
                <a:ea typeface="Open Sans"/>
                <a:cs typeface="Open Sans"/>
                <a:sym typeface="Open Sans"/>
              </a:rPr>
              <a:t>Lorem ipsum dolor sit amet, adipiscing elit. Maecenas porttitor</a:t>
            </a:r>
            <a:endParaRPr sz="1100">
              <a:solidFill>
                <a:schemeClr val="lt1"/>
              </a:solidFill>
              <a:latin typeface="Open Sans"/>
              <a:ea typeface="Open Sans"/>
              <a:cs typeface="Open Sans"/>
              <a:sym typeface="Open Sans"/>
            </a:endParaRPr>
          </a:p>
        </p:txBody>
      </p:sp>
      <p:sp>
        <p:nvSpPr>
          <p:cNvPr id="247" name="Google Shape;247;p36"/>
          <p:cNvSpPr>
            <a:spLocks noGrp="1"/>
          </p:cNvSpPr>
          <p:nvPr>
            <p:ph type="pic" idx="2"/>
          </p:nvPr>
        </p:nvSpPr>
        <p:spPr>
          <a:xfrm>
            <a:off x="5086350" y="0"/>
            <a:ext cx="4057650" cy="5143500"/>
          </a:xfrm>
          <a:prstGeom prst="rect">
            <a:avLst/>
          </a:prstGeom>
          <a:noFill/>
          <a:ln>
            <a:noFill/>
          </a:ln>
        </p:spPr>
        <p:txBody>
          <a:bodyPr/>
          <a:lstStyle/>
          <a:p>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7"/>
          <p:cNvSpPr/>
          <p:nvPr/>
        </p:nvSpPr>
        <p:spPr>
          <a:xfrm>
            <a:off x="0" y="3743325"/>
            <a:ext cx="9144000" cy="14001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253" name="Google Shape;253;p37"/>
          <p:cNvSpPr/>
          <p:nvPr/>
        </p:nvSpPr>
        <p:spPr>
          <a:xfrm>
            <a:off x="0" y="0"/>
            <a:ext cx="9144000" cy="3743325"/>
          </a:xfrm>
          <a:prstGeom prst="rect">
            <a:avLst/>
          </a:prstGeom>
          <a:solidFill>
            <a:srgbClr val="0256A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254" name="Google Shape;254;p37"/>
          <p:cNvSpPr/>
          <p:nvPr/>
        </p:nvSpPr>
        <p:spPr>
          <a:xfrm>
            <a:off x="3596963" y="1246909"/>
            <a:ext cx="180975" cy="2496416"/>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55" name="Google Shape;255;p37"/>
          <p:cNvSpPr txBox="1"/>
          <p:nvPr/>
        </p:nvSpPr>
        <p:spPr>
          <a:xfrm>
            <a:off x="3596989" y="3907950"/>
            <a:ext cx="9999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a:solidFill>
                  <a:srgbClr val="0256A3"/>
                </a:solidFill>
                <a:latin typeface="Open Sans SemiBold"/>
                <a:ea typeface="Open Sans SemiBold"/>
                <a:cs typeface="Open Sans SemiBold"/>
                <a:sym typeface="Open Sans SemiBold"/>
              </a:rPr>
              <a:t>2021</a:t>
            </a:r>
            <a:endParaRPr sz="1800">
              <a:solidFill>
                <a:srgbClr val="0256A3"/>
              </a:solidFill>
              <a:latin typeface="Open Sans SemiBold"/>
              <a:ea typeface="Open Sans SemiBold"/>
              <a:cs typeface="Open Sans SemiBold"/>
              <a:sym typeface="Open Sans SemiBold"/>
            </a:endParaRPr>
          </a:p>
        </p:txBody>
      </p:sp>
      <p:sp>
        <p:nvSpPr>
          <p:cNvPr id="256" name="Google Shape;256;p37"/>
          <p:cNvSpPr txBox="1"/>
          <p:nvPr/>
        </p:nvSpPr>
        <p:spPr>
          <a:xfrm>
            <a:off x="3596963" y="4161854"/>
            <a:ext cx="1133550" cy="45877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595959"/>
                </a:solidFill>
                <a:latin typeface="Open Sans"/>
                <a:ea typeface="Open Sans"/>
                <a:cs typeface="Open Sans"/>
                <a:sym typeface="Open Sans"/>
              </a:rPr>
              <a:t>Lorem ipsum dolor sit amet</a:t>
            </a:r>
            <a:endParaRPr sz="1100">
              <a:solidFill>
                <a:srgbClr val="595959"/>
              </a:solidFill>
              <a:latin typeface="Open Sans"/>
              <a:ea typeface="Open Sans"/>
              <a:cs typeface="Open Sans"/>
              <a:sym typeface="Open Sans"/>
            </a:endParaRPr>
          </a:p>
        </p:txBody>
      </p:sp>
      <p:sp>
        <p:nvSpPr>
          <p:cNvPr id="257" name="Google Shape;257;p37"/>
          <p:cNvSpPr txBox="1"/>
          <p:nvPr/>
        </p:nvSpPr>
        <p:spPr>
          <a:xfrm>
            <a:off x="4911034" y="3907950"/>
            <a:ext cx="9321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a:solidFill>
                  <a:srgbClr val="0256A3"/>
                </a:solidFill>
                <a:latin typeface="Open Sans SemiBold"/>
                <a:ea typeface="Open Sans SemiBold"/>
                <a:cs typeface="Open Sans SemiBold"/>
                <a:sym typeface="Open Sans SemiBold"/>
              </a:rPr>
              <a:t>2021</a:t>
            </a:r>
            <a:endParaRPr sz="1800">
              <a:solidFill>
                <a:srgbClr val="0256A3"/>
              </a:solidFill>
              <a:latin typeface="Open Sans SemiBold"/>
              <a:ea typeface="Open Sans SemiBold"/>
              <a:cs typeface="Open Sans SemiBold"/>
              <a:sym typeface="Open Sans SemiBold"/>
            </a:endParaRPr>
          </a:p>
        </p:txBody>
      </p:sp>
      <p:sp>
        <p:nvSpPr>
          <p:cNvPr id="258" name="Google Shape;258;p37"/>
          <p:cNvSpPr txBox="1"/>
          <p:nvPr/>
        </p:nvSpPr>
        <p:spPr>
          <a:xfrm>
            <a:off x="4911016" y="4161854"/>
            <a:ext cx="1133550" cy="45877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595959"/>
                </a:solidFill>
                <a:latin typeface="Open Sans"/>
                <a:ea typeface="Open Sans"/>
                <a:cs typeface="Open Sans"/>
                <a:sym typeface="Open Sans"/>
              </a:rPr>
              <a:t>Lorem ipsum dolor sit amet</a:t>
            </a:r>
            <a:endParaRPr sz="1100">
              <a:solidFill>
                <a:srgbClr val="595959"/>
              </a:solidFill>
              <a:latin typeface="Open Sans"/>
              <a:ea typeface="Open Sans"/>
              <a:cs typeface="Open Sans"/>
              <a:sym typeface="Open Sans"/>
            </a:endParaRPr>
          </a:p>
        </p:txBody>
      </p:sp>
      <p:sp>
        <p:nvSpPr>
          <p:cNvPr id="259" name="Google Shape;259;p37"/>
          <p:cNvSpPr txBox="1"/>
          <p:nvPr/>
        </p:nvSpPr>
        <p:spPr>
          <a:xfrm>
            <a:off x="6225080" y="3907950"/>
            <a:ext cx="8934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a:solidFill>
                  <a:srgbClr val="0256A3"/>
                </a:solidFill>
                <a:latin typeface="Open Sans SemiBold"/>
                <a:ea typeface="Open Sans SemiBold"/>
                <a:cs typeface="Open Sans SemiBold"/>
                <a:sym typeface="Open Sans SemiBold"/>
              </a:rPr>
              <a:t>2021</a:t>
            </a:r>
            <a:endParaRPr sz="1800">
              <a:solidFill>
                <a:srgbClr val="0256A3"/>
              </a:solidFill>
              <a:latin typeface="Open Sans SemiBold"/>
              <a:ea typeface="Open Sans SemiBold"/>
              <a:cs typeface="Open Sans SemiBold"/>
              <a:sym typeface="Open Sans SemiBold"/>
            </a:endParaRPr>
          </a:p>
        </p:txBody>
      </p:sp>
      <p:sp>
        <p:nvSpPr>
          <p:cNvPr id="260" name="Google Shape;260;p37"/>
          <p:cNvSpPr txBox="1"/>
          <p:nvPr/>
        </p:nvSpPr>
        <p:spPr>
          <a:xfrm>
            <a:off x="6225069" y="4161854"/>
            <a:ext cx="1133550" cy="45877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595959"/>
                </a:solidFill>
                <a:latin typeface="Open Sans"/>
                <a:ea typeface="Open Sans"/>
                <a:cs typeface="Open Sans"/>
                <a:sym typeface="Open Sans"/>
              </a:rPr>
              <a:t>Lorem ipsum dolor sit amet</a:t>
            </a:r>
            <a:endParaRPr sz="1100">
              <a:solidFill>
                <a:srgbClr val="595959"/>
              </a:solidFill>
              <a:latin typeface="Open Sans"/>
              <a:ea typeface="Open Sans"/>
              <a:cs typeface="Open Sans"/>
              <a:sym typeface="Open Sans"/>
            </a:endParaRPr>
          </a:p>
        </p:txBody>
      </p:sp>
      <p:sp>
        <p:nvSpPr>
          <p:cNvPr id="261" name="Google Shape;261;p37"/>
          <p:cNvSpPr txBox="1"/>
          <p:nvPr/>
        </p:nvSpPr>
        <p:spPr>
          <a:xfrm>
            <a:off x="7539128" y="3907950"/>
            <a:ext cx="9078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a:solidFill>
                  <a:srgbClr val="0256A3"/>
                </a:solidFill>
                <a:latin typeface="Open Sans SemiBold"/>
                <a:ea typeface="Open Sans SemiBold"/>
                <a:cs typeface="Open Sans SemiBold"/>
                <a:sym typeface="Open Sans SemiBold"/>
              </a:rPr>
              <a:t>2021</a:t>
            </a:r>
            <a:endParaRPr sz="1800">
              <a:solidFill>
                <a:srgbClr val="0256A3"/>
              </a:solidFill>
              <a:latin typeface="Open Sans SemiBold"/>
              <a:ea typeface="Open Sans SemiBold"/>
              <a:cs typeface="Open Sans SemiBold"/>
              <a:sym typeface="Open Sans SemiBold"/>
            </a:endParaRPr>
          </a:p>
        </p:txBody>
      </p:sp>
      <p:sp>
        <p:nvSpPr>
          <p:cNvPr id="262" name="Google Shape;262;p37"/>
          <p:cNvSpPr txBox="1"/>
          <p:nvPr/>
        </p:nvSpPr>
        <p:spPr>
          <a:xfrm>
            <a:off x="7539122" y="4161854"/>
            <a:ext cx="1133550" cy="45877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595959"/>
                </a:solidFill>
                <a:latin typeface="Open Sans"/>
                <a:ea typeface="Open Sans"/>
                <a:cs typeface="Open Sans"/>
                <a:sym typeface="Open Sans"/>
              </a:rPr>
              <a:t>Lorem ipsum dolor sit amet</a:t>
            </a:r>
            <a:endParaRPr sz="1100">
              <a:solidFill>
                <a:srgbClr val="595959"/>
              </a:solidFill>
              <a:latin typeface="Open Sans"/>
              <a:ea typeface="Open Sans"/>
              <a:cs typeface="Open Sans"/>
              <a:sym typeface="Open Sans"/>
            </a:endParaRPr>
          </a:p>
        </p:txBody>
      </p:sp>
      <p:sp>
        <p:nvSpPr>
          <p:cNvPr id="263" name="Google Shape;263;p37"/>
          <p:cNvSpPr/>
          <p:nvPr/>
        </p:nvSpPr>
        <p:spPr>
          <a:xfrm>
            <a:off x="7539122" y="692728"/>
            <a:ext cx="180975" cy="3050598"/>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64" name="Google Shape;264;p37"/>
          <p:cNvSpPr/>
          <p:nvPr/>
        </p:nvSpPr>
        <p:spPr>
          <a:xfrm>
            <a:off x="6225069" y="1475509"/>
            <a:ext cx="180975" cy="2267816"/>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65" name="Google Shape;265;p37"/>
          <p:cNvSpPr/>
          <p:nvPr/>
        </p:nvSpPr>
        <p:spPr>
          <a:xfrm>
            <a:off x="4911016" y="2085109"/>
            <a:ext cx="180975" cy="1658216"/>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nvGrpSpPr>
          <p:cNvPr id="266" name="Google Shape;266;p37"/>
          <p:cNvGrpSpPr/>
          <p:nvPr/>
        </p:nvGrpSpPr>
        <p:grpSpPr>
          <a:xfrm>
            <a:off x="3819500" y="1246909"/>
            <a:ext cx="742050" cy="418454"/>
            <a:chOff x="4869106" y="1662545"/>
            <a:chExt cx="989400" cy="557939"/>
          </a:xfrm>
        </p:grpSpPr>
        <p:sp>
          <p:nvSpPr>
            <p:cNvPr id="267" name="Google Shape;267;p37"/>
            <p:cNvSpPr txBox="1"/>
            <p:nvPr/>
          </p:nvSpPr>
          <p:spPr>
            <a:xfrm>
              <a:off x="4869106" y="1662545"/>
              <a:ext cx="829073" cy="33855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a:solidFill>
                    <a:schemeClr val="lt1"/>
                  </a:solidFill>
                  <a:latin typeface="Open Sans SemiBold"/>
                  <a:ea typeface="Open Sans SemiBold"/>
                  <a:cs typeface="Open Sans SemiBold"/>
                  <a:sym typeface="Open Sans SemiBold"/>
                </a:rPr>
                <a:t>X</a:t>
              </a:r>
              <a:endParaRPr sz="1800">
                <a:solidFill>
                  <a:schemeClr val="lt1"/>
                </a:solidFill>
                <a:latin typeface="Open Sans SemiBold"/>
                <a:ea typeface="Open Sans SemiBold"/>
                <a:cs typeface="Open Sans SemiBold"/>
                <a:sym typeface="Open Sans SemiBold"/>
              </a:endParaRPr>
            </a:p>
          </p:txBody>
        </p:sp>
        <p:sp>
          <p:nvSpPr>
            <p:cNvPr id="268" name="Google Shape;268;p37"/>
            <p:cNvSpPr txBox="1"/>
            <p:nvPr/>
          </p:nvSpPr>
          <p:spPr>
            <a:xfrm>
              <a:off x="4869106" y="1943584"/>
              <a:ext cx="989400" cy="27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900">
                  <a:solidFill>
                    <a:schemeClr val="lt1"/>
                  </a:solidFill>
                  <a:latin typeface="Open Sans"/>
                  <a:ea typeface="Open Sans"/>
                  <a:cs typeface="Open Sans"/>
                  <a:sym typeface="Open Sans"/>
                </a:rPr>
                <a:t>Y</a:t>
              </a:r>
              <a:endParaRPr sz="1400">
                <a:solidFill>
                  <a:schemeClr val="lt1"/>
                </a:solidFill>
                <a:latin typeface="Open Sans"/>
                <a:ea typeface="Open Sans"/>
                <a:cs typeface="Open Sans"/>
                <a:sym typeface="Open Sans"/>
              </a:endParaRPr>
            </a:p>
          </p:txBody>
        </p:sp>
      </p:grpSp>
      <p:grpSp>
        <p:nvGrpSpPr>
          <p:cNvPr id="269" name="Google Shape;269;p37"/>
          <p:cNvGrpSpPr/>
          <p:nvPr/>
        </p:nvGrpSpPr>
        <p:grpSpPr>
          <a:xfrm>
            <a:off x="5133553" y="2085109"/>
            <a:ext cx="742050" cy="418454"/>
            <a:chOff x="4869106" y="1662545"/>
            <a:chExt cx="989400" cy="557939"/>
          </a:xfrm>
        </p:grpSpPr>
        <p:sp>
          <p:nvSpPr>
            <p:cNvPr id="270" name="Google Shape;270;p37"/>
            <p:cNvSpPr txBox="1"/>
            <p:nvPr/>
          </p:nvSpPr>
          <p:spPr>
            <a:xfrm>
              <a:off x="4869106" y="1662545"/>
              <a:ext cx="793807" cy="33855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a:solidFill>
                    <a:schemeClr val="lt1"/>
                  </a:solidFill>
                  <a:latin typeface="Open Sans SemiBold"/>
                  <a:ea typeface="Open Sans SemiBold"/>
                  <a:cs typeface="Open Sans SemiBold"/>
                  <a:sym typeface="Open Sans SemiBold"/>
                </a:rPr>
                <a:t>X</a:t>
              </a:r>
              <a:endParaRPr sz="1800">
                <a:solidFill>
                  <a:schemeClr val="lt1"/>
                </a:solidFill>
                <a:latin typeface="Open Sans SemiBold"/>
                <a:ea typeface="Open Sans SemiBold"/>
                <a:cs typeface="Open Sans SemiBold"/>
                <a:sym typeface="Open Sans SemiBold"/>
              </a:endParaRPr>
            </a:p>
          </p:txBody>
        </p:sp>
        <p:sp>
          <p:nvSpPr>
            <p:cNvPr id="271" name="Google Shape;271;p37"/>
            <p:cNvSpPr txBox="1"/>
            <p:nvPr/>
          </p:nvSpPr>
          <p:spPr>
            <a:xfrm>
              <a:off x="4869106" y="1943584"/>
              <a:ext cx="989400" cy="27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900">
                  <a:solidFill>
                    <a:schemeClr val="lt1"/>
                  </a:solidFill>
                  <a:latin typeface="Open Sans"/>
                  <a:ea typeface="Open Sans"/>
                  <a:cs typeface="Open Sans"/>
                  <a:sym typeface="Open Sans"/>
                </a:rPr>
                <a:t>Y</a:t>
              </a:r>
              <a:endParaRPr sz="1400">
                <a:solidFill>
                  <a:schemeClr val="lt1"/>
                </a:solidFill>
                <a:latin typeface="Open Sans"/>
                <a:ea typeface="Open Sans"/>
                <a:cs typeface="Open Sans"/>
                <a:sym typeface="Open Sans"/>
              </a:endParaRPr>
            </a:p>
          </p:txBody>
        </p:sp>
      </p:grpSp>
      <p:grpSp>
        <p:nvGrpSpPr>
          <p:cNvPr id="272" name="Google Shape;272;p37"/>
          <p:cNvGrpSpPr/>
          <p:nvPr/>
        </p:nvGrpSpPr>
        <p:grpSpPr>
          <a:xfrm>
            <a:off x="6447606" y="1475509"/>
            <a:ext cx="742050" cy="418454"/>
            <a:chOff x="4869106" y="1662545"/>
            <a:chExt cx="989400" cy="557939"/>
          </a:xfrm>
        </p:grpSpPr>
        <p:sp>
          <p:nvSpPr>
            <p:cNvPr id="273" name="Google Shape;273;p37"/>
            <p:cNvSpPr txBox="1"/>
            <p:nvPr/>
          </p:nvSpPr>
          <p:spPr>
            <a:xfrm>
              <a:off x="4869106" y="1662545"/>
              <a:ext cx="822661" cy="33855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a:solidFill>
                    <a:schemeClr val="lt1"/>
                  </a:solidFill>
                  <a:latin typeface="Open Sans SemiBold"/>
                  <a:ea typeface="Open Sans SemiBold"/>
                  <a:cs typeface="Open Sans SemiBold"/>
                  <a:sym typeface="Open Sans SemiBold"/>
                </a:rPr>
                <a:t>X</a:t>
              </a:r>
              <a:endParaRPr sz="1800">
                <a:solidFill>
                  <a:schemeClr val="lt1"/>
                </a:solidFill>
                <a:latin typeface="Open Sans SemiBold"/>
                <a:ea typeface="Open Sans SemiBold"/>
                <a:cs typeface="Open Sans SemiBold"/>
                <a:sym typeface="Open Sans SemiBold"/>
              </a:endParaRPr>
            </a:p>
          </p:txBody>
        </p:sp>
        <p:sp>
          <p:nvSpPr>
            <p:cNvPr id="274" name="Google Shape;274;p37"/>
            <p:cNvSpPr txBox="1"/>
            <p:nvPr/>
          </p:nvSpPr>
          <p:spPr>
            <a:xfrm>
              <a:off x="4869106" y="1943584"/>
              <a:ext cx="989400" cy="27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900">
                  <a:solidFill>
                    <a:schemeClr val="lt1"/>
                  </a:solidFill>
                  <a:latin typeface="Open Sans"/>
                  <a:ea typeface="Open Sans"/>
                  <a:cs typeface="Open Sans"/>
                  <a:sym typeface="Open Sans"/>
                </a:rPr>
                <a:t>Y</a:t>
              </a:r>
              <a:endParaRPr sz="1400">
                <a:solidFill>
                  <a:schemeClr val="lt1"/>
                </a:solidFill>
                <a:latin typeface="Open Sans"/>
                <a:ea typeface="Open Sans"/>
                <a:cs typeface="Open Sans"/>
                <a:sym typeface="Open Sans"/>
              </a:endParaRPr>
            </a:p>
          </p:txBody>
        </p:sp>
      </p:grpSp>
      <p:grpSp>
        <p:nvGrpSpPr>
          <p:cNvPr id="275" name="Google Shape;275;p37"/>
          <p:cNvGrpSpPr/>
          <p:nvPr/>
        </p:nvGrpSpPr>
        <p:grpSpPr>
          <a:xfrm>
            <a:off x="7761659" y="692728"/>
            <a:ext cx="742050" cy="418454"/>
            <a:chOff x="4869106" y="1662545"/>
            <a:chExt cx="989400" cy="557939"/>
          </a:xfrm>
        </p:grpSpPr>
        <p:sp>
          <p:nvSpPr>
            <p:cNvPr id="276" name="Google Shape;276;p37"/>
            <p:cNvSpPr txBox="1"/>
            <p:nvPr/>
          </p:nvSpPr>
          <p:spPr>
            <a:xfrm>
              <a:off x="4869106" y="1662545"/>
              <a:ext cx="845103" cy="33855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a:solidFill>
                    <a:schemeClr val="lt1"/>
                  </a:solidFill>
                  <a:latin typeface="Open Sans SemiBold"/>
                  <a:ea typeface="Open Sans SemiBold"/>
                  <a:cs typeface="Open Sans SemiBold"/>
                  <a:sym typeface="Open Sans SemiBold"/>
                </a:rPr>
                <a:t>X</a:t>
              </a:r>
              <a:endParaRPr sz="1800">
                <a:solidFill>
                  <a:schemeClr val="lt1"/>
                </a:solidFill>
                <a:latin typeface="Open Sans SemiBold"/>
                <a:ea typeface="Open Sans SemiBold"/>
                <a:cs typeface="Open Sans SemiBold"/>
                <a:sym typeface="Open Sans SemiBold"/>
              </a:endParaRPr>
            </a:p>
          </p:txBody>
        </p:sp>
        <p:sp>
          <p:nvSpPr>
            <p:cNvPr id="277" name="Google Shape;277;p37"/>
            <p:cNvSpPr txBox="1"/>
            <p:nvPr/>
          </p:nvSpPr>
          <p:spPr>
            <a:xfrm>
              <a:off x="4869106" y="1943584"/>
              <a:ext cx="989400" cy="27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900">
                  <a:solidFill>
                    <a:schemeClr val="lt1"/>
                  </a:solidFill>
                  <a:latin typeface="Open Sans"/>
                  <a:ea typeface="Open Sans"/>
                  <a:cs typeface="Open Sans"/>
                  <a:sym typeface="Open Sans"/>
                </a:rPr>
                <a:t>Y</a:t>
              </a:r>
              <a:endParaRPr sz="1400">
                <a:solidFill>
                  <a:schemeClr val="lt1"/>
                </a:solidFill>
                <a:latin typeface="Open Sans"/>
                <a:ea typeface="Open Sans"/>
                <a:cs typeface="Open Sans"/>
                <a:sym typeface="Open Sans"/>
              </a:endParaRPr>
            </a:p>
          </p:txBody>
        </p:sp>
      </p:grpSp>
      <p:grpSp>
        <p:nvGrpSpPr>
          <p:cNvPr id="278" name="Google Shape;278;p37"/>
          <p:cNvGrpSpPr/>
          <p:nvPr/>
        </p:nvGrpSpPr>
        <p:grpSpPr>
          <a:xfrm>
            <a:off x="629840" y="1136429"/>
            <a:ext cx="2646676" cy="2114146"/>
            <a:chOff x="839787" y="1515239"/>
            <a:chExt cx="3528902" cy="2818861"/>
          </a:xfrm>
        </p:grpSpPr>
        <p:grpSp>
          <p:nvGrpSpPr>
            <p:cNvPr id="279" name="Google Shape;279;p37"/>
            <p:cNvGrpSpPr/>
            <p:nvPr/>
          </p:nvGrpSpPr>
          <p:grpSpPr>
            <a:xfrm>
              <a:off x="839790" y="1515239"/>
              <a:ext cx="3528899" cy="1857825"/>
              <a:chOff x="839790" y="1710308"/>
              <a:chExt cx="3528899" cy="1857825"/>
            </a:xfrm>
          </p:grpSpPr>
          <p:sp>
            <p:nvSpPr>
              <p:cNvPr id="280" name="Google Shape;280;p37"/>
              <p:cNvSpPr txBox="1"/>
              <p:nvPr/>
            </p:nvSpPr>
            <p:spPr>
              <a:xfrm>
                <a:off x="839790" y="2121233"/>
                <a:ext cx="3528899" cy="144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300" dirty="0">
                    <a:solidFill>
                      <a:schemeClr val="lt1"/>
                    </a:solidFill>
                    <a:latin typeface="Open Sans SemiBold"/>
                    <a:ea typeface="Open Sans SemiBold"/>
                    <a:cs typeface="Open Sans SemiBold"/>
                    <a:sym typeface="Open Sans SemiBold"/>
                  </a:rPr>
                  <a:t>CIPIE</a:t>
                </a:r>
                <a:endParaRPr sz="3300" dirty="0">
                  <a:solidFill>
                    <a:schemeClr val="lt1"/>
                  </a:solidFill>
                  <a:latin typeface="Open Sans SemiBold"/>
                  <a:ea typeface="Open Sans SemiBold"/>
                  <a:cs typeface="Open Sans SemiBold"/>
                  <a:sym typeface="Open Sans SemiBold"/>
                </a:endParaRPr>
              </a:p>
              <a:p>
                <a:pPr marL="0" marR="0" lvl="0" indent="0" algn="l" rtl="0">
                  <a:spcBef>
                    <a:spcPts val="0"/>
                  </a:spcBef>
                  <a:spcAft>
                    <a:spcPts val="0"/>
                  </a:spcAft>
                  <a:buNone/>
                </a:pPr>
                <a:r>
                  <a:rPr lang="ca" sz="3300" dirty="0">
                    <a:solidFill>
                      <a:schemeClr val="lt1"/>
                    </a:solidFill>
                    <a:latin typeface="Open Sans SemiBold"/>
                    <a:ea typeface="Open Sans SemiBold"/>
                    <a:cs typeface="Open Sans SemiBold"/>
                    <a:sym typeface="Open Sans SemiBold"/>
                  </a:rPr>
                  <a:t>2026</a:t>
                </a:r>
                <a:endParaRPr sz="3300" dirty="0">
                  <a:solidFill>
                    <a:schemeClr val="lt1"/>
                  </a:solidFill>
                  <a:latin typeface="Open Sans SemiBold"/>
                  <a:ea typeface="Open Sans SemiBold"/>
                  <a:cs typeface="Open Sans SemiBold"/>
                  <a:sym typeface="Open Sans SemiBold"/>
                </a:endParaRPr>
              </a:p>
            </p:txBody>
          </p:sp>
          <p:sp>
            <p:nvSpPr>
              <p:cNvPr id="281" name="Google Shape;281;p37"/>
              <p:cNvSpPr txBox="1"/>
              <p:nvPr/>
            </p:nvSpPr>
            <p:spPr>
              <a:xfrm>
                <a:off x="907638" y="1710308"/>
                <a:ext cx="19818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dirty="0">
                    <a:solidFill>
                      <a:schemeClr val="lt1"/>
                    </a:solidFill>
                    <a:latin typeface="Open Sans Light"/>
                    <a:ea typeface="Open Sans Light"/>
                    <a:cs typeface="Open Sans Light"/>
                    <a:sym typeface="Open Sans Light"/>
                  </a:rPr>
                  <a:t>Subtítulo</a:t>
                </a:r>
                <a:endParaRPr sz="1100" dirty="0">
                  <a:solidFill>
                    <a:schemeClr val="lt1"/>
                  </a:solidFill>
                  <a:latin typeface="Open Sans Light"/>
                  <a:ea typeface="Open Sans Light"/>
                  <a:cs typeface="Open Sans Light"/>
                  <a:sym typeface="Open Sans Light"/>
                </a:endParaRPr>
              </a:p>
            </p:txBody>
          </p:sp>
        </p:grpSp>
        <p:sp>
          <p:nvSpPr>
            <p:cNvPr id="282" name="Google Shape;282;p37"/>
            <p:cNvSpPr txBox="1"/>
            <p:nvPr/>
          </p:nvSpPr>
          <p:spPr>
            <a:xfrm>
              <a:off x="839787" y="3429000"/>
              <a:ext cx="3528900" cy="9051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chemeClr val="lt1"/>
                  </a:solidFill>
                  <a:latin typeface="Open Sans"/>
                  <a:ea typeface="Open Sans"/>
                  <a:cs typeface="Open Sans"/>
                  <a:sym typeface="Open Sans"/>
                </a:rPr>
                <a:t>Lorem ipsum dolor sit amet, adipiscing elit. Maecenas porttitor congue massa. </a:t>
              </a:r>
              <a:endParaRPr sz="1100">
                <a:latin typeface="Open Sans"/>
                <a:ea typeface="Open Sans"/>
                <a:cs typeface="Open Sans"/>
                <a:sym typeface="Open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p:nvPr/>
        </p:nvSpPr>
        <p:spPr>
          <a:xfrm>
            <a:off x="-62" y="0"/>
            <a:ext cx="9144000" cy="51435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Inter"/>
              <a:ea typeface="Inter"/>
              <a:cs typeface="Inter"/>
              <a:sym typeface="Inter"/>
            </a:endParaRPr>
          </a:p>
        </p:txBody>
      </p:sp>
      <p:sp>
        <p:nvSpPr>
          <p:cNvPr id="290" name="Google Shape;290;p38"/>
          <p:cNvSpPr/>
          <p:nvPr/>
        </p:nvSpPr>
        <p:spPr>
          <a:xfrm>
            <a:off x="629840" y="492919"/>
            <a:ext cx="3569494" cy="4157663"/>
          </a:xfrm>
          <a:prstGeom prst="roundRect">
            <a:avLst>
              <a:gd name="adj" fmla="val 5266"/>
            </a:avLst>
          </a:prstGeom>
          <a:solidFill>
            <a:srgbClr val="0256A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grpSp>
        <p:nvGrpSpPr>
          <p:cNvPr id="291" name="Google Shape;291;p38"/>
          <p:cNvGrpSpPr/>
          <p:nvPr/>
        </p:nvGrpSpPr>
        <p:grpSpPr>
          <a:xfrm>
            <a:off x="1001315" y="881809"/>
            <a:ext cx="2827734" cy="807913"/>
            <a:chOff x="839787" y="2101026"/>
            <a:chExt cx="3770312" cy="1077218"/>
          </a:xfrm>
        </p:grpSpPr>
        <p:sp>
          <p:nvSpPr>
            <p:cNvPr id="292" name="Google Shape;292;p38"/>
            <p:cNvSpPr txBox="1"/>
            <p:nvPr/>
          </p:nvSpPr>
          <p:spPr>
            <a:xfrm>
              <a:off x="839788" y="2408803"/>
              <a:ext cx="3770311"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300" dirty="0">
                  <a:solidFill>
                    <a:schemeClr val="lt1"/>
                  </a:solidFill>
                  <a:latin typeface="Open Sans SemiBold"/>
                  <a:ea typeface="Open Sans SemiBold"/>
                  <a:cs typeface="Open Sans SemiBold"/>
                  <a:sym typeface="Open Sans SemiBold"/>
                </a:rPr>
                <a:t>Título</a:t>
              </a:r>
              <a:endParaRPr sz="1100" dirty="0">
                <a:latin typeface="Open Sans"/>
                <a:ea typeface="Open Sans"/>
                <a:cs typeface="Open Sans"/>
                <a:sym typeface="Open Sans"/>
              </a:endParaRPr>
            </a:p>
          </p:txBody>
        </p:sp>
        <p:sp>
          <p:nvSpPr>
            <p:cNvPr id="293" name="Google Shape;293;p38"/>
            <p:cNvSpPr txBox="1"/>
            <p:nvPr/>
          </p:nvSpPr>
          <p:spPr>
            <a:xfrm>
              <a:off x="839787" y="2101026"/>
              <a:ext cx="12570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dirty="0">
                  <a:solidFill>
                    <a:schemeClr val="lt1"/>
                  </a:solidFill>
                  <a:latin typeface="Open Sans Light"/>
                  <a:ea typeface="Open Sans Light"/>
                  <a:cs typeface="Open Sans Light"/>
                  <a:sym typeface="Open Sans Light"/>
                </a:rPr>
                <a:t>Subtítulo</a:t>
              </a:r>
              <a:endParaRPr sz="1100" dirty="0">
                <a:solidFill>
                  <a:schemeClr val="lt1"/>
                </a:solidFill>
                <a:latin typeface="Open Sans Light"/>
                <a:ea typeface="Open Sans Light"/>
                <a:cs typeface="Open Sans Light"/>
                <a:sym typeface="Open Sans Light"/>
              </a:endParaRPr>
            </a:p>
          </p:txBody>
        </p:sp>
      </p:grpSp>
      <p:sp>
        <p:nvSpPr>
          <p:cNvPr id="294" name="Google Shape;294;p38"/>
          <p:cNvSpPr txBox="1"/>
          <p:nvPr/>
        </p:nvSpPr>
        <p:spPr>
          <a:xfrm>
            <a:off x="1001315" y="1796863"/>
            <a:ext cx="2827800" cy="2219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chemeClr val="lt1"/>
                </a:solidFill>
                <a:latin typeface="Open Sans"/>
                <a:ea typeface="Open Sans"/>
                <a:cs typeface="Open Sans"/>
                <a:sym typeface="Open Sans"/>
              </a:rPr>
              <a:t>Lorem ipsum dolor sit amet, consectetuer adipiscing elit. Maecenas porttitor congue massa. Fusce posuere, magna sed pulvinar ultricies, purus lectus malesuada libero, sit amet commodo magna eros quis urna.</a:t>
            </a:r>
            <a:endParaRPr sz="1100">
              <a:latin typeface="Open Sans"/>
              <a:ea typeface="Open Sans"/>
              <a:cs typeface="Open Sans"/>
              <a:sym typeface="Open Sans"/>
            </a:endParaRPr>
          </a:p>
          <a:p>
            <a:pPr marL="0" marR="0" lvl="0" indent="0" algn="l" rtl="0">
              <a:lnSpc>
                <a:spcPct val="130000"/>
              </a:lnSpc>
              <a:spcBef>
                <a:spcPts val="0"/>
              </a:spcBef>
              <a:spcAft>
                <a:spcPts val="0"/>
              </a:spcAft>
              <a:buNone/>
            </a:pPr>
            <a:endParaRPr sz="1100">
              <a:solidFill>
                <a:schemeClr val="lt1"/>
              </a:solidFill>
              <a:latin typeface="Open Sans"/>
              <a:ea typeface="Open Sans"/>
              <a:cs typeface="Open Sans"/>
              <a:sym typeface="Open Sans"/>
            </a:endParaRPr>
          </a:p>
          <a:p>
            <a:pPr marL="0" marR="0" lvl="0" indent="0" algn="l" rtl="0">
              <a:lnSpc>
                <a:spcPct val="130000"/>
              </a:lnSpc>
              <a:spcBef>
                <a:spcPts val="0"/>
              </a:spcBef>
              <a:spcAft>
                <a:spcPts val="0"/>
              </a:spcAft>
              <a:buNone/>
            </a:pPr>
            <a:r>
              <a:rPr lang="ca" sz="1100">
                <a:solidFill>
                  <a:schemeClr val="lt1"/>
                </a:solidFill>
                <a:latin typeface="Open Sans"/>
                <a:ea typeface="Open Sans"/>
                <a:cs typeface="Open Sans"/>
                <a:sym typeface="Open Sans"/>
              </a:rPr>
              <a:t>Nunc viverra imperdiet enim. Fusce est. Vivamus a tellus. Fusce posuere, magna sed pulvinar ultricies purus.</a:t>
            </a:r>
            <a:endParaRPr sz="1100">
              <a:latin typeface="Open Sans"/>
              <a:ea typeface="Open Sans"/>
              <a:cs typeface="Open Sans"/>
              <a:sym typeface="Open Sans"/>
            </a:endParaRPr>
          </a:p>
        </p:txBody>
      </p:sp>
      <p:sp>
        <p:nvSpPr>
          <p:cNvPr id="295" name="Google Shape;295;p38"/>
          <p:cNvSpPr>
            <a:spLocks noGrp="1"/>
          </p:cNvSpPr>
          <p:nvPr>
            <p:ph type="pic" idx="5"/>
          </p:nvPr>
        </p:nvSpPr>
        <p:spPr>
          <a:xfrm>
            <a:off x="4429126" y="492920"/>
            <a:ext cx="1927622" cy="1978819"/>
          </a:xfrm>
          <a:prstGeom prst="rect">
            <a:avLst/>
          </a:prstGeom>
          <a:solidFill>
            <a:schemeClr val="lt1"/>
          </a:solidFill>
          <a:ln>
            <a:noFill/>
          </a:ln>
        </p:spPr>
        <p:txBody>
          <a:bodyPr/>
          <a:lstStyle/>
          <a:p>
            <a:endParaRPr lang="es-ES"/>
          </a:p>
        </p:txBody>
      </p:sp>
      <p:pic>
        <p:nvPicPr>
          <p:cNvPr id="2" name="Google Shape;186;p34">
            <a:extLst>
              <a:ext uri="{FF2B5EF4-FFF2-40B4-BE49-F238E27FC236}">
                <a16:creationId xmlns:a16="http://schemas.microsoft.com/office/drawing/2014/main" id="{254DA862-A8DC-B5A6-11EB-7A6AEBCDE440}"/>
              </a:ext>
            </a:extLst>
          </p:cNvPr>
          <p:cNvPicPr preferRelativeResize="0"/>
          <p:nvPr/>
        </p:nvPicPr>
        <p:blipFill>
          <a:blip r:embed="rId3">
            <a:alphaModFix/>
          </a:blip>
          <a:stretch>
            <a:fillRect/>
          </a:stretch>
        </p:blipFill>
        <p:spPr>
          <a:xfrm>
            <a:off x="6396398" y="0"/>
            <a:ext cx="2747554" cy="5143501"/>
          </a:xfrm>
          <a:prstGeom prst="rect">
            <a:avLst/>
          </a:prstGeom>
          <a:noFill/>
          <a:ln>
            <a:noFill/>
          </a:ln>
        </p:spPr>
      </p:pic>
      <p:sp>
        <p:nvSpPr>
          <p:cNvPr id="296" name="Google Shape;296;p38"/>
          <p:cNvSpPr>
            <a:spLocks noGrp="1"/>
          </p:cNvSpPr>
          <p:nvPr>
            <p:ph type="pic" idx="2"/>
          </p:nvPr>
        </p:nvSpPr>
        <p:spPr>
          <a:xfrm>
            <a:off x="6586538" y="492920"/>
            <a:ext cx="1927621" cy="1978819"/>
          </a:xfrm>
          <a:prstGeom prst="rect">
            <a:avLst/>
          </a:prstGeom>
          <a:solidFill>
            <a:schemeClr val="lt1"/>
          </a:solidFill>
          <a:ln>
            <a:noFill/>
          </a:ln>
        </p:spPr>
        <p:txBody>
          <a:bodyPr/>
          <a:lstStyle/>
          <a:p>
            <a:endParaRPr lang="es-ES"/>
          </a:p>
        </p:txBody>
      </p:sp>
      <p:sp>
        <p:nvSpPr>
          <p:cNvPr id="297" name="Google Shape;297;p38"/>
          <p:cNvSpPr>
            <a:spLocks noGrp="1"/>
          </p:cNvSpPr>
          <p:nvPr>
            <p:ph type="pic" idx="4"/>
          </p:nvPr>
        </p:nvSpPr>
        <p:spPr>
          <a:xfrm>
            <a:off x="6586538" y="2671763"/>
            <a:ext cx="1927621" cy="1978819"/>
          </a:xfrm>
          <a:prstGeom prst="rect">
            <a:avLst/>
          </a:prstGeom>
          <a:solidFill>
            <a:schemeClr val="lt1"/>
          </a:solidFill>
          <a:ln>
            <a:noFill/>
          </a:ln>
        </p:spPr>
        <p:txBody>
          <a:bodyPr/>
          <a:lstStyle/>
          <a:p>
            <a:endParaRPr lang="es-ES"/>
          </a:p>
        </p:txBody>
      </p:sp>
      <p:sp>
        <p:nvSpPr>
          <p:cNvPr id="298" name="Google Shape;298;p38"/>
          <p:cNvSpPr>
            <a:spLocks noGrp="1"/>
          </p:cNvSpPr>
          <p:nvPr>
            <p:ph type="pic" idx="3"/>
          </p:nvPr>
        </p:nvSpPr>
        <p:spPr>
          <a:xfrm>
            <a:off x="4429126" y="2671763"/>
            <a:ext cx="1927622" cy="1978819"/>
          </a:xfrm>
          <a:prstGeom prst="rect">
            <a:avLst/>
          </a:prstGeom>
          <a:solidFill>
            <a:schemeClr val="lt1"/>
          </a:solidFill>
          <a:ln>
            <a:noFill/>
          </a:ln>
        </p:spPr>
        <p:txBody>
          <a:bodyPr/>
          <a:lstStyle/>
          <a:p>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9"/>
          <p:cNvSpPr/>
          <p:nvPr/>
        </p:nvSpPr>
        <p:spPr>
          <a:xfrm>
            <a:off x="-62" y="0"/>
            <a:ext cx="9144000" cy="5143500"/>
          </a:xfrm>
          <a:prstGeom prst="rect">
            <a:avLst/>
          </a:prstGeom>
          <a:solidFill>
            <a:srgbClr val="5E1E8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Inter"/>
              <a:ea typeface="Inter"/>
              <a:cs typeface="Inter"/>
              <a:sym typeface="Inter"/>
            </a:endParaRPr>
          </a:p>
        </p:txBody>
      </p:sp>
      <p:sp>
        <p:nvSpPr>
          <p:cNvPr id="304" name="Google Shape;304;p39"/>
          <p:cNvSpPr txBox="1"/>
          <p:nvPr/>
        </p:nvSpPr>
        <p:spPr>
          <a:xfrm>
            <a:off x="629841" y="723751"/>
            <a:ext cx="4285200" cy="1085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300" dirty="0">
                <a:solidFill>
                  <a:srgbClr val="B4D6EA"/>
                </a:solidFill>
                <a:latin typeface="Open Sans"/>
                <a:ea typeface="Open Sans"/>
                <a:cs typeface="Open Sans"/>
                <a:sym typeface="Open Sans"/>
              </a:rPr>
              <a:t>Título</a:t>
            </a:r>
            <a:endParaRPr sz="3300" dirty="0">
              <a:solidFill>
                <a:srgbClr val="B4D6EA"/>
              </a:solidFill>
              <a:latin typeface="Open Sans"/>
              <a:ea typeface="Open Sans"/>
              <a:cs typeface="Open Sans"/>
              <a:sym typeface="Open Sans"/>
            </a:endParaRPr>
          </a:p>
          <a:p>
            <a:pPr marL="0" marR="0" lvl="0" indent="0" algn="l" rtl="0">
              <a:spcBef>
                <a:spcPts val="0"/>
              </a:spcBef>
              <a:spcAft>
                <a:spcPts val="0"/>
              </a:spcAft>
              <a:buNone/>
            </a:pPr>
            <a:r>
              <a:rPr lang="ca" sz="3300" dirty="0">
                <a:solidFill>
                  <a:srgbClr val="B4D6EA"/>
                </a:solidFill>
                <a:latin typeface="Open Sans"/>
                <a:ea typeface="Open Sans"/>
                <a:cs typeface="Open Sans"/>
                <a:sym typeface="Open Sans"/>
              </a:rPr>
              <a:t>CIPIE2026</a:t>
            </a:r>
            <a:endParaRPr sz="3300" dirty="0">
              <a:solidFill>
                <a:srgbClr val="B4D6EA"/>
              </a:solidFill>
              <a:latin typeface="Open Sans"/>
              <a:ea typeface="Open Sans"/>
              <a:cs typeface="Open Sans"/>
              <a:sym typeface="Open Sans"/>
            </a:endParaRPr>
          </a:p>
        </p:txBody>
      </p:sp>
      <p:sp>
        <p:nvSpPr>
          <p:cNvPr id="305" name="Google Shape;305;p39"/>
          <p:cNvSpPr txBox="1"/>
          <p:nvPr/>
        </p:nvSpPr>
        <p:spPr>
          <a:xfrm>
            <a:off x="629840" y="492919"/>
            <a:ext cx="16917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dirty="0">
                <a:solidFill>
                  <a:srgbClr val="E8EEF8"/>
                </a:solidFill>
                <a:latin typeface="Open Sans Light"/>
                <a:ea typeface="Open Sans Light"/>
                <a:cs typeface="Open Sans Light"/>
                <a:sym typeface="Open Sans Light"/>
              </a:rPr>
              <a:t>Subtítulo</a:t>
            </a:r>
            <a:endParaRPr sz="1100" dirty="0">
              <a:solidFill>
                <a:srgbClr val="E8EEF8"/>
              </a:solidFill>
              <a:latin typeface="Open Sans Light"/>
              <a:ea typeface="Open Sans Light"/>
              <a:cs typeface="Open Sans Light"/>
              <a:sym typeface="Open Sans Light"/>
            </a:endParaRPr>
          </a:p>
        </p:txBody>
      </p:sp>
      <p:sp>
        <p:nvSpPr>
          <p:cNvPr id="306" name="Google Shape;306;p39"/>
          <p:cNvSpPr txBox="1"/>
          <p:nvPr/>
        </p:nvSpPr>
        <p:spPr>
          <a:xfrm>
            <a:off x="629841" y="2490009"/>
            <a:ext cx="2442000" cy="6789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E8EEF8"/>
                </a:solidFill>
                <a:latin typeface="Open Sans"/>
                <a:ea typeface="Open Sans"/>
                <a:cs typeface="Open Sans"/>
                <a:sym typeface="Open Sans"/>
              </a:rPr>
              <a:t>Lorem ipsum dolor sit amet, adipiscing elit. Maecenas porttitor congue massa. Fusce posuere.</a:t>
            </a:r>
            <a:endParaRPr sz="1100">
              <a:solidFill>
                <a:srgbClr val="E8EEF8"/>
              </a:solidFill>
              <a:latin typeface="Open Sans"/>
              <a:ea typeface="Open Sans"/>
              <a:cs typeface="Open Sans"/>
              <a:sym typeface="Open Sans"/>
            </a:endParaRPr>
          </a:p>
        </p:txBody>
      </p:sp>
      <p:sp>
        <p:nvSpPr>
          <p:cNvPr id="307" name="Google Shape;307;p39"/>
          <p:cNvSpPr txBox="1"/>
          <p:nvPr/>
        </p:nvSpPr>
        <p:spPr>
          <a:xfrm>
            <a:off x="629841" y="2233816"/>
            <a:ext cx="2442000" cy="30928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dirty="0">
                <a:solidFill>
                  <a:srgbClr val="B4D6EA"/>
                </a:solidFill>
                <a:latin typeface="Open Sans"/>
                <a:ea typeface="Open Sans"/>
                <a:cs typeface="Open Sans"/>
                <a:sym typeface="Open Sans"/>
              </a:rPr>
              <a:t>Texto descripción </a:t>
            </a:r>
            <a:endParaRPr sz="1100" dirty="0">
              <a:solidFill>
                <a:srgbClr val="B4D6EA"/>
              </a:solidFill>
              <a:latin typeface="Open Sans"/>
              <a:ea typeface="Open Sans"/>
              <a:cs typeface="Open Sans"/>
              <a:sym typeface="Open Sans"/>
            </a:endParaRPr>
          </a:p>
        </p:txBody>
      </p:sp>
      <p:sp>
        <p:nvSpPr>
          <p:cNvPr id="308" name="Google Shape;308;p39"/>
          <p:cNvSpPr txBox="1"/>
          <p:nvPr/>
        </p:nvSpPr>
        <p:spPr>
          <a:xfrm>
            <a:off x="629841" y="1973981"/>
            <a:ext cx="24420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a:solidFill>
                  <a:srgbClr val="E8EEF8"/>
                </a:solidFill>
                <a:latin typeface="Open Sans SemiBold"/>
                <a:ea typeface="Open Sans SemiBold"/>
                <a:cs typeface="Open Sans SemiBold"/>
                <a:sym typeface="Open Sans SemiBold"/>
              </a:rPr>
              <a:t>01</a:t>
            </a:r>
            <a:endParaRPr sz="1100">
              <a:solidFill>
                <a:srgbClr val="E8EEF8"/>
              </a:solidFill>
              <a:latin typeface="Open Sans SemiBold"/>
              <a:ea typeface="Open Sans SemiBold"/>
              <a:cs typeface="Open Sans SemiBold"/>
              <a:sym typeface="Open Sans SemiBold"/>
            </a:endParaRPr>
          </a:p>
        </p:txBody>
      </p:sp>
      <p:sp>
        <p:nvSpPr>
          <p:cNvPr id="309" name="Google Shape;309;p39"/>
          <p:cNvSpPr txBox="1"/>
          <p:nvPr/>
        </p:nvSpPr>
        <p:spPr>
          <a:xfrm>
            <a:off x="3351014" y="2490009"/>
            <a:ext cx="2442000" cy="6789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E8EEF8"/>
                </a:solidFill>
                <a:latin typeface="Open Sans"/>
                <a:ea typeface="Open Sans"/>
                <a:cs typeface="Open Sans"/>
                <a:sym typeface="Open Sans"/>
              </a:rPr>
              <a:t>Lorem ipsum dolor sit amet, adipiscing elit. Maecenas porttitor congue massa. Fusce posuere.</a:t>
            </a:r>
            <a:endParaRPr sz="1100">
              <a:solidFill>
                <a:srgbClr val="E8EEF8"/>
              </a:solidFill>
              <a:latin typeface="Open Sans"/>
              <a:ea typeface="Open Sans"/>
              <a:cs typeface="Open Sans"/>
              <a:sym typeface="Open Sans"/>
            </a:endParaRPr>
          </a:p>
        </p:txBody>
      </p:sp>
      <p:sp>
        <p:nvSpPr>
          <p:cNvPr id="310" name="Google Shape;310;p39"/>
          <p:cNvSpPr txBox="1"/>
          <p:nvPr/>
        </p:nvSpPr>
        <p:spPr>
          <a:xfrm>
            <a:off x="3351014" y="2233816"/>
            <a:ext cx="2442000" cy="309285"/>
          </a:xfrm>
          <a:prstGeom prst="rect">
            <a:avLst/>
          </a:prstGeom>
          <a:noFill/>
          <a:ln>
            <a:noFill/>
          </a:ln>
        </p:spPr>
        <p:txBody>
          <a:bodyPr spcFirstLastPara="1" wrap="square" lIns="68575" tIns="34275" rIns="68575" bIns="34275" anchor="t" anchorCtr="0">
            <a:spAutoFit/>
          </a:bodyPr>
          <a:lstStyle/>
          <a:p>
            <a:pPr lvl="0">
              <a:lnSpc>
                <a:spcPct val="130000"/>
              </a:lnSpc>
            </a:pPr>
            <a:r>
              <a:rPr lang="es-ES" sz="1200" dirty="0">
                <a:solidFill>
                  <a:srgbClr val="B4D6EA"/>
                </a:solidFill>
                <a:latin typeface="Open Sans"/>
                <a:ea typeface="Open Sans"/>
                <a:cs typeface="Open Sans"/>
                <a:sym typeface="Open Sans"/>
              </a:rPr>
              <a:t>Texto descripción </a:t>
            </a:r>
            <a:endParaRPr lang="es-ES" sz="1100" dirty="0">
              <a:solidFill>
                <a:srgbClr val="B4D6EA"/>
              </a:solidFill>
              <a:latin typeface="Open Sans"/>
              <a:ea typeface="Open Sans"/>
              <a:cs typeface="Open Sans"/>
              <a:sym typeface="Open Sans"/>
            </a:endParaRPr>
          </a:p>
        </p:txBody>
      </p:sp>
      <p:sp>
        <p:nvSpPr>
          <p:cNvPr id="311" name="Google Shape;311;p39"/>
          <p:cNvSpPr txBox="1"/>
          <p:nvPr/>
        </p:nvSpPr>
        <p:spPr>
          <a:xfrm>
            <a:off x="3351014" y="1973981"/>
            <a:ext cx="24420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a:solidFill>
                  <a:srgbClr val="E8EEF8"/>
                </a:solidFill>
                <a:latin typeface="Open Sans SemiBold"/>
                <a:ea typeface="Open Sans SemiBold"/>
                <a:cs typeface="Open Sans SemiBold"/>
                <a:sym typeface="Open Sans SemiBold"/>
              </a:rPr>
              <a:t>02</a:t>
            </a:r>
            <a:endParaRPr sz="1100">
              <a:solidFill>
                <a:srgbClr val="E8EEF8"/>
              </a:solidFill>
              <a:latin typeface="Open Sans SemiBold"/>
              <a:ea typeface="Open Sans SemiBold"/>
              <a:cs typeface="Open Sans SemiBold"/>
              <a:sym typeface="Open Sans SemiBold"/>
            </a:endParaRPr>
          </a:p>
        </p:txBody>
      </p:sp>
      <p:sp>
        <p:nvSpPr>
          <p:cNvPr id="313" name="Google Shape;313;p39"/>
          <p:cNvSpPr txBox="1"/>
          <p:nvPr/>
        </p:nvSpPr>
        <p:spPr>
          <a:xfrm>
            <a:off x="6072188" y="2233816"/>
            <a:ext cx="2442000" cy="309285"/>
          </a:xfrm>
          <a:prstGeom prst="rect">
            <a:avLst/>
          </a:prstGeom>
          <a:noFill/>
          <a:ln>
            <a:noFill/>
          </a:ln>
        </p:spPr>
        <p:txBody>
          <a:bodyPr spcFirstLastPara="1" wrap="square" lIns="68575" tIns="34275" rIns="68575" bIns="34275" anchor="t" anchorCtr="0">
            <a:spAutoFit/>
          </a:bodyPr>
          <a:lstStyle/>
          <a:p>
            <a:pPr lvl="0">
              <a:lnSpc>
                <a:spcPct val="130000"/>
              </a:lnSpc>
            </a:pPr>
            <a:r>
              <a:rPr lang="es-ES" sz="1200" dirty="0">
                <a:solidFill>
                  <a:srgbClr val="B4D6EA"/>
                </a:solidFill>
                <a:latin typeface="Open Sans"/>
                <a:ea typeface="Open Sans"/>
                <a:cs typeface="Open Sans"/>
                <a:sym typeface="Open Sans"/>
              </a:rPr>
              <a:t>Texto descripción </a:t>
            </a:r>
            <a:endParaRPr lang="es-ES" sz="1100" dirty="0">
              <a:solidFill>
                <a:srgbClr val="B4D6EA"/>
              </a:solidFill>
              <a:latin typeface="Open Sans"/>
              <a:ea typeface="Open Sans"/>
              <a:cs typeface="Open Sans"/>
              <a:sym typeface="Open Sans"/>
            </a:endParaRPr>
          </a:p>
        </p:txBody>
      </p:sp>
      <p:sp>
        <p:nvSpPr>
          <p:cNvPr id="314" name="Google Shape;314;p39"/>
          <p:cNvSpPr txBox="1"/>
          <p:nvPr/>
        </p:nvSpPr>
        <p:spPr>
          <a:xfrm>
            <a:off x="6072188" y="1973981"/>
            <a:ext cx="24420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a:solidFill>
                  <a:srgbClr val="E8EEF8"/>
                </a:solidFill>
                <a:latin typeface="Open Sans SemiBold"/>
                <a:ea typeface="Open Sans SemiBold"/>
                <a:cs typeface="Open Sans SemiBold"/>
                <a:sym typeface="Open Sans SemiBold"/>
              </a:rPr>
              <a:t>03</a:t>
            </a:r>
            <a:endParaRPr sz="1100">
              <a:solidFill>
                <a:srgbClr val="E8EEF8"/>
              </a:solidFill>
              <a:latin typeface="Open Sans SemiBold"/>
              <a:ea typeface="Open Sans SemiBold"/>
              <a:cs typeface="Open Sans SemiBold"/>
              <a:sym typeface="Open Sans SemiBold"/>
            </a:endParaRPr>
          </a:p>
        </p:txBody>
      </p:sp>
      <p:sp>
        <p:nvSpPr>
          <p:cNvPr id="315" name="Google Shape;315;p39"/>
          <p:cNvSpPr>
            <a:spLocks noGrp="1"/>
          </p:cNvSpPr>
          <p:nvPr>
            <p:ph type="pic" idx="4"/>
          </p:nvPr>
        </p:nvSpPr>
        <p:spPr>
          <a:xfrm>
            <a:off x="629841" y="3282534"/>
            <a:ext cx="2441972" cy="1368047"/>
          </a:xfrm>
          <a:prstGeom prst="rect">
            <a:avLst/>
          </a:prstGeom>
          <a:solidFill>
            <a:schemeClr val="lt1"/>
          </a:solidFill>
          <a:ln>
            <a:noFill/>
          </a:ln>
        </p:spPr>
        <p:txBody>
          <a:bodyPr/>
          <a:lstStyle/>
          <a:p>
            <a:endParaRPr lang="es-ES"/>
          </a:p>
        </p:txBody>
      </p:sp>
      <p:sp>
        <p:nvSpPr>
          <p:cNvPr id="316" name="Google Shape;316;p39"/>
          <p:cNvSpPr>
            <a:spLocks noGrp="1"/>
          </p:cNvSpPr>
          <p:nvPr>
            <p:ph type="pic" idx="2"/>
          </p:nvPr>
        </p:nvSpPr>
        <p:spPr>
          <a:xfrm>
            <a:off x="3351014" y="3282534"/>
            <a:ext cx="2441972" cy="1368047"/>
          </a:xfrm>
          <a:prstGeom prst="rect">
            <a:avLst/>
          </a:prstGeom>
          <a:solidFill>
            <a:schemeClr val="lt1"/>
          </a:solidFill>
          <a:ln>
            <a:noFill/>
          </a:ln>
        </p:spPr>
        <p:txBody>
          <a:bodyPr/>
          <a:lstStyle/>
          <a:p>
            <a:endParaRPr lang="es-ES"/>
          </a:p>
        </p:txBody>
      </p:sp>
      <p:sp>
        <p:nvSpPr>
          <p:cNvPr id="317" name="Google Shape;317;p39"/>
          <p:cNvSpPr>
            <a:spLocks noGrp="1"/>
          </p:cNvSpPr>
          <p:nvPr>
            <p:ph type="pic" idx="3"/>
          </p:nvPr>
        </p:nvSpPr>
        <p:spPr>
          <a:xfrm>
            <a:off x="6072188" y="3282534"/>
            <a:ext cx="2441972" cy="1368047"/>
          </a:xfrm>
          <a:prstGeom prst="rect">
            <a:avLst/>
          </a:prstGeom>
          <a:solidFill>
            <a:schemeClr val="lt1"/>
          </a:solidFill>
          <a:ln>
            <a:noFill/>
          </a:ln>
        </p:spPr>
        <p:txBody>
          <a:bodyPr/>
          <a:lstStyle/>
          <a:p>
            <a:endParaRPr lang="es-ES"/>
          </a:p>
        </p:txBody>
      </p:sp>
      <p:sp>
        <p:nvSpPr>
          <p:cNvPr id="312" name="Google Shape;312;p39"/>
          <p:cNvSpPr txBox="1"/>
          <p:nvPr/>
        </p:nvSpPr>
        <p:spPr>
          <a:xfrm>
            <a:off x="6072188" y="2490009"/>
            <a:ext cx="2442000" cy="6789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dirty="0">
                <a:solidFill>
                  <a:srgbClr val="E8EEF8"/>
                </a:solidFill>
                <a:latin typeface="Open Sans"/>
                <a:ea typeface="Open Sans"/>
                <a:cs typeface="Open Sans"/>
                <a:sym typeface="Open Sans"/>
              </a:rPr>
              <a:t>Lorem ipsum dolor sit amet, adipiscing elit. Maecenas porttitor congue massa. Fusce posuere.</a:t>
            </a:r>
            <a:endParaRPr sz="1100" dirty="0">
              <a:solidFill>
                <a:srgbClr val="E8EEF8"/>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0"/>
          <p:cNvSpPr/>
          <p:nvPr/>
        </p:nvSpPr>
        <p:spPr>
          <a:xfrm>
            <a:off x="-62" y="0"/>
            <a:ext cx="9144000" cy="51435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Inter"/>
              <a:ea typeface="Inter"/>
              <a:cs typeface="Inter"/>
              <a:sym typeface="Inter"/>
            </a:endParaRPr>
          </a:p>
        </p:txBody>
      </p:sp>
      <p:cxnSp>
        <p:nvCxnSpPr>
          <p:cNvPr id="323" name="Google Shape;323;p40"/>
          <p:cNvCxnSpPr>
            <a:stCxn id="324" idx="4"/>
          </p:cNvCxnSpPr>
          <p:nvPr/>
        </p:nvCxnSpPr>
        <p:spPr>
          <a:xfrm>
            <a:off x="2243184" y="2281037"/>
            <a:ext cx="0" cy="2862600"/>
          </a:xfrm>
          <a:prstGeom prst="straightConnector1">
            <a:avLst/>
          </a:prstGeom>
          <a:noFill/>
          <a:ln w="9525" cap="flat" cmpd="sng">
            <a:solidFill>
              <a:srgbClr val="B4D6EA"/>
            </a:solidFill>
            <a:prstDash val="solid"/>
            <a:miter lim="800000"/>
            <a:headEnd type="none" w="sm" len="sm"/>
            <a:tailEnd type="none" w="sm" len="sm"/>
          </a:ln>
        </p:spPr>
      </p:cxnSp>
      <p:cxnSp>
        <p:nvCxnSpPr>
          <p:cNvPr id="325" name="Google Shape;325;p40"/>
          <p:cNvCxnSpPr>
            <a:stCxn id="326" idx="4"/>
          </p:cNvCxnSpPr>
          <p:nvPr/>
        </p:nvCxnSpPr>
        <p:spPr>
          <a:xfrm>
            <a:off x="5881734" y="813122"/>
            <a:ext cx="0" cy="4330500"/>
          </a:xfrm>
          <a:prstGeom prst="straightConnector1">
            <a:avLst/>
          </a:prstGeom>
          <a:noFill/>
          <a:ln w="9525" cap="flat" cmpd="sng">
            <a:solidFill>
              <a:srgbClr val="B4D6EA"/>
            </a:solidFill>
            <a:prstDash val="solid"/>
            <a:miter lim="800000"/>
            <a:headEnd type="none" w="sm" len="sm"/>
            <a:tailEnd type="none" w="sm" len="sm"/>
          </a:ln>
        </p:spPr>
      </p:cxnSp>
      <p:grpSp>
        <p:nvGrpSpPr>
          <p:cNvPr id="327" name="Google Shape;327;p40"/>
          <p:cNvGrpSpPr/>
          <p:nvPr/>
        </p:nvGrpSpPr>
        <p:grpSpPr>
          <a:xfrm>
            <a:off x="2599743" y="2123572"/>
            <a:ext cx="2138850" cy="935018"/>
            <a:chOff x="3078975" y="3252509"/>
            <a:chExt cx="2851800" cy="1246691"/>
          </a:xfrm>
        </p:grpSpPr>
        <p:sp>
          <p:nvSpPr>
            <p:cNvPr id="328" name="Google Shape;328;p40"/>
            <p:cNvSpPr txBox="1"/>
            <p:nvPr/>
          </p:nvSpPr>
          <p:spPr>
            <a:xfrm>
              <a:off x="3078975" y="3594100"/>
              <a:ext cx="2851800" cy="9051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dirty="0">
                  <a:solidFill>
                    <a:srgbClr val="0256A3"/>
                  </a:solidFill>
                  <a:latin typeface="Open Sans"/>
                  <a:ea typeface="Open Sans"/>
                  <a:cs typeface="Open Sans"/>
                  <a:sym typeface="Open Sans"/>
                </a:rPr>
                <a:t>Lorem ipsum dolor sit amet, consectetuer adipiscing elit. porttitor congue massa. </a:t>
              </a:r>
              <a:endParaRPr sz="1100" dirty="0">
                <a:solidFill>
                  <a:srgbClr val="0256A3"/>
                </a:solidFill>
                <a:latin typeface="Open Sans"/>
                <a:ea typeface="Open Sans"/>
                <a:cs typeface="Open Sans"/>
                <a:sym typeface="Open Sans"/>
              </a:endParaRPr>
            </a:p>
          </p:txBody>
        </p:sp>
        <p:sp>
          <p:nvSpPr>
            <p:cNvPr id="329" name="Google Shape;329;p40"/>
            <p:cNvSpPr txBox="1"/>
            <p:nvPr/>
          </p:nvSpPr>
          <p:spPr>
            <a:xfrm>
              <a:off x="3078975" y="3252509"/>
              <a:ext cx="2851800" cy="33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a:solidFill>
                    <a:srgbClr val="0256A3"/>
                  </a:solidFill>
                  <a:latin typeface="Open Sans SemiBold"/>
                  <a:ea typeface="Open Sans SemiBold"/>
                  <a:cs typeface="Open Sans SemiBold"/>
                  <a:sym typeface="Open Sans SemiBold"/>
                </a:rPr>
                <a:t>2021</a:t>
              </a:r>
              <a:endParaRPr sz="1100">
                <a:solidFill>
                  <a:srgbClr val="0256A3"/>
                </a:solidFill>
                <a:latin typeface="Open Sans"/>
                <a:ea typeface="Open Sans"/>
                <a:cs typeface="Open Sans"/>
                <a:sym typeface="Open Sans"/>
              </a:endParaRPr>
            </a:p>
          </p:txBody>
        </p:sp>
      </p:grpSp>
      <p:sp>
        <p:nvSpPr>
          <p:cNvPr id="324" name="Google Shape;324;p40"/>
          <p:cNvSpPr/>
          <p:nvPr/>
        </p:nvSpPr>
        <p:spPr>
          <a:xfrm>
            <a:off x="2218134" y="2230937"/>
            <a:ext cx="50100" cy="50100"/>
          </a:xfrm>
          <a:prstGeom prst="ellipse">
            <a:avLst/>
          </a:prstGeom>
          <a:solidFill>
            <a:srgbClr val="0256A3"/>
          </a:solidFill>
          <a:ln w="12700" cap="flat" cmpd="sng">
            <a:solidFill>
              <a:srgbClr val="E8EEF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a:solidFill>
                <a:srgbClr val="0256A3"/>
              </a:solidFill>
              <a:latin typeface="Open Sans"/>
              <a:ea typeface="Open Sans"/>
              <a:cs typeface="Open Sans"/>
              <a:sym typeface="Open Sans"/>
            </a:endParaRPr>
          </a:p>
        </p:txBody>
      </p:sp>
      <p:grpSp>
        <p:nvGrpSpPr>
          <p:cNvPr id="330" name="Google Shape;330;p40"/>
          <p:cNvGrpSpPr/>
          <p:nvPr/>
        </p:nvGrpSpPr>
        <p:grpSpPr>
          <a:xfrm>
            <a:off x="2599743" y="3591487"/>
            <a:ext cx="2138850" cy="935018"/>
            <a:chOff x="3078975" y="4788649"/>
            <a:chExt cx="2851800" cy="1246691"/>
          </a:xfrm>
        </p:grpSpPr>
        <p:sp>
          <p:nvSpPr>
            <p:cNvPr id="331" name="Google Shape;331;p40"/>
            <p:cNvSpPr txBox="1"/>
            <p:nvPr/>
          </p:nvSpPr>
          <p:spPr>
            <a:xfrm>
              <a:off x="3078975" y="5130240"/>
              <a:ext cx="2851800" cy="9051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Open Sans"/>
                  <a:ea typeface="Open Sans"/>
                  <a:cs typeface="Open Sans"/>
                  <a:sym typeface="Open Sans"/>
                </a:rPr>
                <a:t>Lorem ipsum dolor sit amet, consectetuer adipiscing elit. porttitor congue massa. </a:t>
              </a:r>
              <a:endParaRPr sz="1100">
                <a:solidFill>
                  <a:srgbClr val="0256A3"/>
                </a:solidFill>
                <a:latin typeface="Open Sans"/>
                <a:ea typeface="Open Sans"/>
                <a:cs typeface="Open Sans"/>
                <a:sym typeface="Open Sans"/>
              </a:endParaRPr>
            </a:p>
          </p:txBody>
        </p:sp>
        <p:sp>
          <p:nvSpPr>
            <p:cNvPr id="332" name="Google Shape;332;p40"/>
            <p:cNvSpPr txBox="1"/>
            <p:nvPr/>
          </p:nvSpPr>
          <p:spPr>
            <a:xfrm>
              <a:off x="3078975" y="4788649"/>
              <a:ext cx="2851800" cy="33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a:solidFill>
                    <a:srgbClr val="0256A3"/>
                  </a:solidFill>
                  <a:latin typeface="Open Sans SemiBold"/>
                  <a:ea typeface="Open Sans SemiBold"/>
                  <a:cs typeface="Open Sans SemiBold"/>
                  <a:sym typeface="Open Sans SemiBold"/>
                </a:rPr>
                <a:t>2022</a:t>
              </a:r>
              <a:endParaRPr sz="1100">
                <a:solidFill>
                  <a:srgbClr val="0256A3"/>
                </a:solidFill>
                <a:latin typeface="Open Sans"/>
                <a:ea typeface="Open Sans"/>
                <a:cs typeface="Open Sans"/>
                <a:sym typeface="Open Sans"/>
              </a:endParaRPr>
            </a:p>
          </p:txBody>
        </p:sp>
      </p:grpSp>
      <p:sp>
        <p:nvSpPr>
          <p:cNvPr id="333" name="Google Shape;333;p40"/>
          <p:cNvSpPr/>
          <p:nvPr/>
        </p:nvSpPr>
        <p:spPr>
          <a:xfrm>
            <a:off x="2218134" y="3698852"/>
            <a:ext cx="50100" cy="50100"/>
          </a:xfrm>
          <a:prstGeom prst="ellipse">
            <a:avLst/>
          </a:prstGeom>
          <a:solidFill>
            <a:srgbClr val="0256A3"/>
          </a:solidFill>
          <a:ln w="12700" cap="flat" cmpd="sng">
            <a:solidFill>
              <a:srgbClr val="E8EEF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a:solidFill>
                <a:srgbClr val="0256A3"/>
              </a:solidFill>
              <a:latin typeface="Open Sans"/>
              <a:ea typeface="Open Sans"/>
              <a:cs typeface="Open Sans"/>
              <a:sym typeface="Open Sans"/>
            </a:endParaRPr>
          </a:p>
        </p:txBody>
      </p:sp>
      <p:grpSp>
        <p:nvGrpSpPr>
          <p:cNvPr id="334" name="Google Shape;334;p40"/>
          <p:cNvGrpSpPr/>
          <p:nvPr/>
        </p:nvGrpSpPr>
        <p:grpSpPr>
          <a:xfrm>
            <a:off x="6238293" y="2123572"/>
            <a:ext cx="2138850" cy="935018"/>
            <a:chOff x="7930375" y="3252509"/>
            <a:chExt cx="2851800" cy="1246691"/>
          </a:xfrm>
        </p:grpSpPr>
        <p:sp>
          <p:nvSpPr>
            <p:cNvPr id="335" name="Google Shape;335;p40"/>
            <p:cNvSpPr txBox="1"/>
            <p:nvPr/>
          </p:nvSpPr>
          <p:spPr>
            <a:xfrm>
              <a:off x="7930375" y="3594100"/>
              <a:ext cx="2851800" cy="9051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Open Sans"/>
                  <a:ea typeface="Open Sans"/>
                  <a:cs typeface="Open Sans"/>
                  <a:sym typeface="Open Sans"/>
                </a:rPr>
                <a:t>Lorem ipsum dolor sit amet, consectetuer adipiscing elit. porttitor congue massa. </a:t>
              </a:r>
              <a:endParaRPr sz="1100">
                <a:solidFill>
                  <a:srgbClr val="0256A3"/>
                </a:solidFill>
                <a:latin typeface="Open Sans"/>
                <a:ea typeface="Open Sans"/>
                <a:cs typeface="Open Sans"/>
                <a:sym typeface="Open Sans"/>
              </a:endParaRPr>
            </a:p>
          </p:txBody>
        </p:sp>
        <p:sp>
          <p:nvSpPr>
            <p:cNvPr id="336" name="Google Shape;336;p40"/>
            <p:cNvSpPr txBox="1"/>
            <p:nvPr/>
          </p:nvSpPr>
          <p:spPr>
            <a:xfrm>
              <a:off x="7930375" y="3252509"/>
              <a:ext cx="2851800" cy="33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a:solidFill>
                    <a:srgbClr val="0256A3"/>
                  </a:solidFill>
                  <a:latin typeface="Open Sans SemiBold"/>
                  <a:ea typeface="Open Sans SemiBold"/>
                  <a:cs typeface="Open Sans SemiBold"/>
                  <a:sym typeface="Open Sans SemiBold"/>
                </a:rPr>
                <a:t>2024</a:t>
              </a:r>
              <a:endParaRPr sz="1100">
                <a:solidFill>
                  <a:srgbClr val="0256A3"/>
                </a:solidFill>
                <a:latin typeface="Open Sans"/>
                <a:ea typeface="Open Sans"/>
                <a:cs typeface="Open Sans"/>
                <a:sym typeface="Open Sans"/>
              </a:endParaRPr>
            </a:p>
          </p:txBody>
        </p:sp>
      </p:grpSp>
      <p:sp>
        <p:nvSpPr>
          <p:cNvPr id="337" name="Google Shape;337;p40"/>
          <p:cNvSpPr/>
          <p:nvPr/>
        </p:nvSpPr>
        <p:spPr>
          <a:xfrm>
            <a:off x="5856684" y="2230937"/>
            <a:ext cx="50100" cy="50100"/>
          </a:xfrm>
          <a:prstGeom prst="ellipse">
            <a:avLst/>
          </a:prstGeom>
          <a:solidFill>
            <a:srgbClr val="0256A3"/>
          </a:solidFill>
          <a:ln w="12700" cap="flat" cmpd="sng">
            <a:solidFill>
              <a:srgbClr val="E8EEF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a:solidFill>
                <a:srgbClr val="0256A3"/>
              </a:solidFill>
              <a:latin typeface="Open Sans"/>
              <a:ea typeface="Open Sans"/>
              <a:cs typeface="Open Sans"/>
              <a:sym typeface="Open Sans"/>
            </a:endParaRPr>
          </a:p>
        </p:txBody>
      </p:sp>
      <p:grpSp>
        <p:nvGrpSpPr>
          <p:cNvPr id="338" name="Google Shape;338;p40"/>
          <p:cNvGrpSpPr/>
          <p:nvPr/>
        </p:nvGrpSpPr>
        <p:grpSpPr>
          <a:xfrm>
            <a:off x="6238293" y="3591487"/>
            <a:ext cx="2138850" cy="935018"/>
            <a:chOff x="7930375" y="4788649"/>
            <a:chExt cx="2851800" cy="1246691"/>
          </a:xfrm>
        </p:grpSpPr>
        <p:sp>
          <p:nvSpPr>
            <p:cNvPr id="339" name="Google Shape;339;p40"/>
            <p:cNvSpPr txBox="1"/>
            <p:nvPr/>
          </p:nvSpPr>
          <p:spPr>
            <a:xfrm>
              <a:off x="7930375" y="5130240"/>
              <a:ext cx="2851800" cy="9051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Open Sans"/>
                  <a:ea typeface="Open Sans"/>
                  <a:cs typeface="Open Sans"/>
                  <a:sym typeface="Open Sans"/>
                </a:rPr>
                <a:t>Lorem ipsum dolor sit amet, consectetuer adipiscing elit. porttitor congue massa. </a:t>
              </a:r>
              <a:endParaRPr sz="1100">
                <a:solidFill>
                  <a:srgbClr val="0256A3"/>
                </a:solidFill>
                <a:latin typeface="Open Sans"/>
                <a:ea typeface="Open Sans"/>
                <a:cs typeface="Open Sans"/>
                <a:sym typeface="Open Sans"/>
              </a:endParaRPr>
            </a:p>
          </p:txBody>
        </p:sp>
        <p:sp>
          <p:nvSpPr>
            <p:cNvPr id="340" name="Google Shape;340;p40"/>
            <p:cNvSpPr txBox="1"/>
            <p:nvPr/>
          </p:nvSpPr>
          <p:spPr>
            <a:xfrm>
              <a:off x="7930375" y="4788649"/>
              <a:ext cx="2851800" cy="33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a:solidFill>
                    <a:srgbClr val="0256A3"/>
                  </a:solidFill>
                  <a:latin typeface="Open Sans SemiBold"/>
                  <a:ea typeface="Open Sans SemiBold"/>
                  <a:cs typeface="Open Sans SemiBold"/>
                  <a:sym typeface="Open Sans SemiBold"/>
                </a:rPr>
                <a:t>2025</a:t>
              </a:r>
              <a:endParaRPr sz="1100">
                <a:solidFill>
                  <a:srgbClr val="0256A3"/>
                </a:solidFill>
                <a:latin typeface="Open Sans"/>
                <a:ea typeface="Open Sans"/>
                <a:cs typeface="Open Sans"/>
                <a:sym typeface="Open Sans"/>
              </a:endParaRPr>
            </a:p>
          </p:txBody>
        </p:sp>
      </p:grpSp>
      <p:sp>
        <p:nvSpPr>
          <p:cNvPr id="341" name="Google Shape;341;p40"/>
          <p:cNvSpPr/>
          <p:nvPr/>
        </p:nvSpPr>
        <p:spPr>
          <a:xfrm>
            <a:off x="5856684" y="3698852"/>
            <a:ext cx="50100" cy="50100"/>
          </a:xfrm>
          <a:prstGeom prst="ellipse">
            <a:avLst/>
          </a:prstGeom>
          <a:solidFill>
            <a:srgbClr val="0256A3"/>
          </a:solidFill>
          <a:ln w="12700" cap="flat" cmpd="sng">
            <a:solidFill>
              <a:srgbClr val="E8EEF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a:solidFill>
                <a:srgbClr val="0256A3"/>
              </a:solidFill>
              <a:latin typeface="Open Sans"/>
              <a:ea typeface="Open Sans"/>
              <a:cs typeface="Open Sans"/>
              <a:sym typeface="Open Sans"/>
            </a:endParaRPr>
          </a:p>
        </p:txBody>
      </p:sp>
      <p:grpSp>
        <p:nvGrpSpPr>
          <p:cNvPr id="342" name="Google Shape;342;p40"/>
          <p:cNvGrpSpPr/>
          <p:nvPr/>
        </p:nvGrpSpPr>
        <p:grpSpPr>
          <a:xfrm>
            <a:off x="6238293" y="655657"/>
            <a:ext cx="2138850" cy="935018"/>
            <a:chOff x="7930375" y="1710674"/>
            <a:chExt cx="2851800" cy="1246691"/>
          </a:xfrm>
        </p:grpSpPr>
        <p:sp>
          <p:nvSpPr>
            <p:cNvPr id="343" name="Google Shape;343;p40"/>
            <p:cNvSpPr txBox="1"/>
            <p:nvPr/>
          </p:nvSpPr>
          <p:spPr>
            <a:xfrm>
              <a:off x="7930375" y="2052265"/>
              <a:ext cx="2851800" cy="9051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Open Sans"/>
                  <a:ea typeface="Open Sans"/>
                  <a:cs typeface="Open Sans"/>
                  <a:sym typeface="Open Sans"/>
                </a:rPr>
                <a:t>Lorem ipsum dolor sit amet, consectetuer adipiscing elit. porttitor congue massa. </a:t>
              </a:r>
              <a:endParaRPr sz="1100">
                <a:solidFill>
                  <a:srgbClr val="0256A3"/>
                </a:solidFill>
                <a:latin typeface="Open Sans"/>
                <a:ea typeface="Open Sans"/>
                <a:cs typeface="Open Sans"/>
                <a:sym typeface="Open Sans"/>
              </a:endParaRPr>
            </a:p>
          </p:txBody>
        </p:sp>
        <p:sp>
          <p:nvSpPr>
            <p:cNvPr id="344" name="Google Shape;344;p40"/>
            <p:cNvSpPr txBox="1"/>
            <p:nvPr/>
          </p:nvSpPr>
          <p:spPr>
            <a:xfrm>
              <a:off x="7930375" y="1710674"/>
              <a:ext cx="2851800" cy="33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a:solidFill>
                    <a:srgbClr val="0256A3"/>
                  </a:solidFill>
                  <a:latin typeface="Open Sans SemiBold"/>
                  <a:ea typeface="Open Sans SemiBold"/>
                  <a:cs typeface="Open Sans SemiBold"/>
                  <a:sym typeface="Open Sans SemiBold"/>
                </a:rPr>
                <a:t>2023</a:t>
              </a:r>
              <a:endParaRPr sz="1100">
                <a:solidFill>
                  <a:srgbClr val="0256A3"/>
                </a:solidFill>
                <a:latin typeface="Open Sans"/>
                <a:ea typeface="Open Sans"/>
                <a:cs typeface="Open Sans"/>
                <a:sym typeface="Open Sans"/>
              </a:endParaRPr>
            </a:p>
          </p:txBody>
        </p:sp>
      </p:grpSp>
      <p:sp>
        <p:nvSpPr>
          <p:cNvPr id="326" name="Google Shape;326;p40"/>
          <p:cNvSpPr/>
          <p:nvPr/>
        </p:nvSpPr>
        <p:spPr>
          <a:xfrm>
            <a:off x="5856684" y="763022"/>
            <a:ext cx="50100" cy="50100"/>
          </a:xfrm>
          <a:prstGeom prst="ellipse">
            <a:avLst/>
          </a:prstGeom>
          <a:solidFill>
            <a:srgbClr val="0256A3"/>
          </a:solidFill>
          <a:ln w="12700" cap="flat" cmpd="sng">
            <a:solidFill>
              <a:srgbClr val="E8EEF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a:solidFill>
                <a:srgbClr val="0256A3"/>
              </a:solidFill>
              <a:latin typeface="Open Sans"/>
              <a:ea typeface="Open Sans"/>
              <a:cs typeface="Open Sans"/>
              <a:sym typeface="Open Sans"/>
            </a:endParaRPr>
          </a:p>
        </p:txBody>
      </p:sp>
      <p:sp>
        <p:nvSpPr>
          <p:cNvPr id="345" name="Google Shape;345;p40"/>
          <p:cNvSpPr txBox="1"/>
          <p:nvPr/>
        </p:nvSpPr>
        <p:spPr>
          <a:xfrm>
            <a:off x="629841" y="723751"/>
            <a:ext cx="3313500" cy="5770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300" dirty="0">
                <a:solidFill>
                  <a:srgbClr val="0256A3"/>
                </a:solidFill>
                <a:latin typeface="Open Sans SemiBold"/>
                <a:ea typeface="Open Sans SemiBold"/>
                <a:cs typeface="Open Sans SemiBold"/>
                <a:sym typeface="Open Sans SemiBold"/>
              </a:rPr>
              <a:t>Agenda</a:t>
            </a:r>
            <a:endParaRPr sz="1100" dirty="0">
              <a:solidFill>
                <a:srgbClr val="0256A3"/>
              </a:solidFill>
              <a:latin typeface="Open Sans"/>
              <a:ea typeface="Open Sans"/>
              <a:cs typeface="Open Sans"/>
              <a:sym typeface="Open Sans"/>
            </a:endParaRPr>
          </a:p>
        </p:txBody>
      </p:sp>
      <p:sp>
        <p:nvSpPr>
          <p:cNvPr id="346" name="Google Shape;346;p40"/>
          <p:cNvSpPr txBox="1"/>
          <p:nvPr/>
        </p:nvSpPr>
        <p:spPr>
          <a:xfrm>
            <a:off x="629840" y="492919"/>
            <a:ext cx="16917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dirty="0">
                <a:solidFill>
                  <a:srgbClr val="0256A3"/>
                </a:solidFill>
                <a:latin typeface="Open Sans Light"/>
                <a:ea typeface="Open Sans Light"/>
                <a:cs typeface="Open Sans Light"/>
                <a:sym typeface="Open Sans Light"/>
              </a:rPr>
              <a:t>Subtítulo</a:t>
            </a:r>
            <a:endParaRPr sz="1100" dirty="0">
              <a:solidFill>
                <a:srgbClr val="0256A3"/>
              </a:solidFill>
              <a:latin typeface="Open Sans Light"/>
              <a:ea typeface="Open Sans Light"/>
              <a:cs typeface="Open Sans Light"/>
              <a:sym typeface="Open Sans Light"/>
            </a:endParaRPr>
          </a:p>
        </p:txBody>
      </p:sp>
      <p:sp>
        <p:nvSpPr>
          <p:cNvPr id="347" name="Google Shape;347;p40"/>
          <p:cNvSpPr/>
          <p:nvPr/>
        </p:nvSpPr>
        <p:spPr>
          <a:xfrm>
            <a:off x="-62" y="0"/>
            <a:ext cx="183600" cy="5143500"/>
          </a:xfrm>
          <a:prstGeom prst="rect">
            <a:avLst/>
          </a:prstGeom>
          <a:solidFill>
            <a:srgbClr val="5E1E8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Inter"/>
              <a:ea typeface="Inter"/>
              <a:cs typeface="Inter"/>
              <a:sym typeface="Int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1"/>
          <p:cNvSpPr/>
          <p:nvPr/>
        </p:nvSpPr>
        <p:spPr>
          <a:xfrm>
            <a:off x="-62" y="0"/>
            <a:ext cx="9144000" cy="51435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Inter"/>
              <a:ea typeface="Inter"/>
              <a:cs typeface="Inter"/>
              <a:sym typeface="Inter"/>
            </a:endParaRPr>
          </a:p>
        </p:txBody>
      </p:sp>
      <p:sp>
        <p:nvSpPr>
          <p:cNvPr id="353" name="Google Shape;353;p41"/>
          <p:cNvSpPr txBox="1"/>
          <p:nvPr/>
        </p:nvSpPr>
        <p:spPr>
          <a:xfrm>
            <a:off x="629841" y="723752"/>
            <a:ext cx="6750674" cy="57708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300" dirty="0">
                <a:solidFill>
                  <a:srgbClr val="0256A3"/>
                </a:solidFill>
                <a:latin typeface="Open Sans SemiBold"/>
                <a:ea typeface="Open Sans SemiBold"/>
                <a:cs typeface="Open Sans SemiBold"/>
                <a:sym typeface="Open Sans SemiBold"/>
              </a:rPr>
              <a:t>Título</a:t>
            </a:r>
            <a:endParaRPr sz="1100" dirty="0">
              <a:solidFill>
                <a:srgbClr val="0256A3"/>
              </a:solidFill>
              <a:latin typeface="Open Sans SemiBold"/>
              <a:ea typeface="Open Sans SemiBold"/>
              <a:cs typeface="Open Sans SemiBold"/>
              <a:sym typeface="Open Sans SemiBold"/>
            </a:endParaRPr>
          </a:p>
        </p:txBody>
      </p:sp>
      <p:sp>
        <p:nvSpPr>
          <p:cNvPr id="354" name="Google Shape;354;p41"/>
          <p:cNvSpPr txBox="1"/>
          <p:nvPr/>
        </p:nvSpPr>
        <p:spPr>
          <a:xfrm>
            <a:off x="629840" y="492919"/>
            <a:ext cx="16917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dirty="0">
                <a:solidFill>
                  <a:srgbClr val="0256A3"/>
                </a:solidFill>
                <a:latin typeface="Open Sans Light"/>
                <a:ea typeface="Open Sans Light"/>
                <a:cs typeface="Open Sans Light"/>
                <a:sym typeface="Open Sans Light"/>
              </a:rPr>
              <a:t>Subtítulo</a:t>
            </a:r>
            <a:endParaRPr sz="1100" dirty="0">
              <a:solidFill>
                <a:srgbClr val="0256A3"/>
              </a:solidFill>
              <a:latin typeface="Open Sans Light"/>
              <a:ea typeface="Open Sans Light"/>
              <a:cs typeface="Open Sans Light"/>
              <a:sym typeface="Open Sans Light"/>
            </a:endParaRPr>
          </a:p>
        </p:txBody>
      </p:sp>
      <p:grpSp>
        <p:nvGrpSpPr>
          <p:cNvPr id="355" name="Google Shape;355;p41"/>
          <p:cNvGrpSpPr/>
          <p:nvPr/>
        </p:nvGrpSpPr>
        <p:grpSpPr>
          <a:xfrm>
            <a:off x="800186" y="2327277"/>
            <a:ext cx="2160675" cy="1622229"/>
            <a:chOff x="1066914" y="3734070"/>
            <a:chExt cx="2880900" cy="2162972"/>
          </a:xfrm>
        </p:grpSpPr>
        <p:sp>
          <p:nvSpPr>
            <p:cNvPr id="356" name="Google Shape;356;p41"/>
            <p:cNvSpPr txBox="1"/>
            <p:nvPr/>
          </p:nvSpPr>
          <p:spPr>
            <a:xfrm>
              <a:off x="1066914" y="4405142"/>
              <a:ext cx="2880900" cy="14919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100">
                  <a:solidFill>
                    <a:schemeClr val="lt1"/>
                  </a:solidFill>
                  <a:latin typeface="Inter"/>
                  <a:ea typeface="Inter"/>
                  <a:cs typeface="Inter"/>
                  <a:sym typeface="Inter"/>
                </a:rPr>
                <a:t>Lorem ipsum dolor sit amet, consectetuer adipiscing elit. Maecenas porttitor congue massa. Fusce posuere, magna sed pulvinar ultricies</a:t>
              </a:r>
              <a:endParaRPr sz="1100">
                <a:solidFill>
                  <a:schemeClr val="lt1"/>
                </a:solidFill>
                <a:latin typeface="Inter"/>
                <a:ea typeface="Inter"/>
                <a:cs typeface="Inter"/>
                <a:sym typeface="Inter"/>
              </a:endParaRPr>
            </a:p>
          </p:txBody>
        </p:sp>
        <p:sp>
          <p:nvSpPr>
            <p:cNvPr id="357" name="Google Shape;357;p41"/>
            <p:cNvSpPr txBox="1"/>
            <p:nvPr/>
          </p:nvSpPr>
          <p:spPr>
            <a:xfrm>
              <a:off x="1066914" y="3734070"/>
              <a:ext cx="2880900" cy="3387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200">
                  <a:solidFill>
                    <a:schemeClr val="lt1"/>
                  </a:solidFill>
                  <a:latin typeface="Poppins SemiBold"/>
                  <a:ea typeface="Poppins SemiBold"/>
                  <a:cs typeface="Poppins SemiBold"/>
                  <a:sym typeface="Poppins SemiBold"/>
                </a:rPr>
                <a:t>Jane Doe</a:t>
              </a:r>
              <a:endParaRPr sz="1100"/>
            </a:p>
          </p:txBody>
        </p:sp>
        <p:sp>
          <p:nvSpPr>
            <p:cNvPr id="358" name="Google Shape;358;p41"/>
            <p:cNvSpPr txBox="1"/>
            <p:nvPr/>
          </p:nvSpPr>
          <p:spPr>
            <a:xfrm>
              <a:off x="1066914" y="4023079"/>
              <a:ext cx="2880900" cy="3180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100" i="1">
                  <a:solidFill>
                    <a:schemeClr val="lt1"/>
                  </a:solidFill>
                  <a:latin typeface="Inter"/>
                  <a:ea typeface="Inter"/>
                  <a:cs typeface="Inter"/>
                  <a:sym typeface="Inter"/>
                </a:rPr>
                <a:t>CEO</a:t>
              </a:r>
              <a:endParaRPr sz="1100"/>
            </a:p>
          </p:txBody>
        </p:sp>
      </p:grpSp>
      <p:grpSp>
        <p:nvGrpSpPr>
          <p:cNvPr id="359" name="Google Shape;359;p41"/>
          <p:cNvGrpSpPr/>
          <p:nvPr/>
        </p:nvGrpSpPr>
        <p:grpSpPr>
          <a:xfrm>
            <a:off x="3491635" y="2327277"/>
            <a:ext cx="2160675" cy="1622229"/>
            <a:chOff x="1066914" y="3734070"/>
            <a:chExt cx="2880900" cy="2162972"/>
          </a:xfrm>
        </p:grpSpPr>
        <p:sp>
          <p:nvSpPr>
            <p:cNvPr id="360" name="Google Shape;360;p41"/>
            <p:cNvSpPr txBox="1"/>
            <p:nvPr/>
          </p:nvSpPr>
          <p:spPr>
            <a:xfrm>
              <a:off x="1066914" y="4405142"/>
              <a:ext cx="2880900" cy="14919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100">
                  <a:solidFill>
                    <a:schemeClr val="lt1"/>
                  </a:solidFill>
                  <a:latin typeface="Inter"/>
                  <a:ea typeface="Inter"/>
                  <a:cs typeface="Inter"/>
                  <a:sym typeface="Inter"/>
                </a:rPr>
                <a:t>Lorem ipsum dolor sit amet, consectetuer adipiscing elit. Maecenas porttitor congue massa. Fusce posuere, magna sed pulvinar ultricies</a:t>
              </a:r>
              <a:endParaRPr sz="1100">
                <a:solidFill>
                  <a:schemeClr val="lt1"/>
                </a:solidFill>
                <a:latin typeface="Inter"/>
                <a:ea typeface="Inter"/>
                <a:cs typeface="Inter"/>
                <a:sym typeface="Inter"/>
              </a:endParaRPr>
            </a:p>
          </p:txBody>
        </p:sp>
        <p:sp>
          <p:nvSpPr>
            <p:cNvPr id="361" name="Google Shape;361;p41"/>
            <p:cNvSpPr txBox="1"/>
            <p:nvPr/>
          </p:nvSpPr>
          <p:spPr>
            <a:xfrm>
              <a:off x="1066914" y="3734070"/>
              <a:ext cx="2880900" cy="3387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200">
                  <a:solidFill>
                    <a:schemeClr val="lt1"/>
                  </a:solidFill>
                  <a:latin typeface="Poppins SemiBold"/>
                  <a:ea typeface="Poppins SemiBold"/>
                  <a:cs typeface="Poppins SemiBold"/>
                  <a:sym typeface="Poppins SemiBold"/>
                </a:rPr>
                <a:t>Jane Doe</a:t>
              </a:r>
              <a:endParaRPr sz="1100"/>
            </a:p>
          </p:txBody>
        </p:sp>
        <p:sp>
          <p:nvSpPr>
            <p:cNvPr id="362" name="Google Shape;362;p41"/>
            <p:cNvSpPr txBox="1"/>
            <p:nvPr/>
          </p:nvSpPr>
          <p:spPr>
            <a:xfrm>
              <a:off x="1066914" y="4023079"/>
              <a:ext cx="2880900" cy="3180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100" i="1">
                  <a:solidFill>
                    <a:schemeClr val="lt1"/>
                  </a:solidFill>
                  <a:latin typeface="Inter"/>
                  <a:ea typeface="Inter"/>
                  <a:cs typeface="Inter"/>
                  <a:sym typeface="Inter"/>
                </a:rPr>
                <a:t>CEO</a:t>
              </a:r>
              <a:endParaRPr sz="1100"/>
            </a:p>
          </p:txBody>
        </p:sp>
      </p:grpSp>
      <p:grpSp>
        <p:nvGrpSpPr>
          <p:cNvPr id="363" name="Google Shape;363;p41"/>
          <p:cNvGrpSpPr/>
          <p:nvPr/>
        </p:nvGrpSpPr>
        <p:grpSpPr>
          <a:xfrm>
            <a:off x="6183085" y="2327277"/>
            <a:ext cx="2160675" cy="1622229"/>
            <a:chOff x="1066914" y="3734070"/>
            <a:chExt cx="2880900" cy="2162972"/>
          </a:xfrm>
        </p:grpSpPr>
        <p:sp>
          <p:nvSpPr>
            <p:cNvPr id="364" name="Google Shape;364;p41"/>
            <p:cNvSpPr txBox="1"/>
            <p:nvPr/>
          </p:nvSpPr>
          <p:spPr>
            <a:xfrm>
              <a:off x="1066914" y="4405142"/>
              <a:ext cx="2880900" cy="14919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100">
                  <a:solidFill>
                    <a:schemeClr val="lt1"/>
                  </a:solidFill>
                  <a:latin typeface="Inter"/>
                  <a:ea typeface="Inter"/>
                  <a:cs typeface="Inter"/>
                  <a:sym typeface="Inter"/>
                </a:rPr>
                <a:t>Lorem ipsum dolor sit amet, consectetuer adipiscing elit. Maecenas porttitor congue massa. Fusce posuere, magna sed pulvinar ultricies</a:t>
              </a:r>
              <a:endParaRPr sz="1100">
                <a:solidFill>
                  <a:schemeClr val="lt1"/>
                </a:solidFill>
                <a:latin typeface="Inter"/>
                <a:ea typeface="Inter"/>
                <a:cs typeface="Inter"/>
                <a:sym typeface="Inter"/>
              </a:endParaRPr>
            </a:p>
          </p:txBody>
        </p:sp>
        <p:sp>
          <p:nvSpPr>
            <p:cNvPr id="365" name="Google Shape;365;p41"/>
            <p:cNvSpPr txBox="1"/>
            <p:nvPr/>
          </p:nvSpPr>
          <p:spPr>
            <a:xfrm>
              <a:off x="1066914" y="3734070"/>
              <a:ext cx="2880900" cy="3387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200">
                  <a:solidFill>
                    <a:schemeClr val="lt1"/>
                  </a:solidFill>
                  <a:latin typeface="Poppins SemiBold"/>
                  <a:ea typeface="Poppins SemiBold"/>
                  <a:cs typeface="Poppins SemiBold"/>
                  <a:sym typeface="Poppins SemiBold"/>
                </a:rPr>
                <a:t>Jane Doe</a:t>
              </a:r>
              <a:endParaRPr sz="1100"/>
            </a:p>
          </p:txBody>
        </p:sp>
        <p:sp>
          <p:nvSpPr>
            <p:cNvPr id="366" name="Google Shape;366;p41"/>
            <p:cNvSpPr txBox="1"/>
            <p:nvPr/>
          </p:nvSpPr>
          <p:spPr>
            <a:xfrm>
              <a:off x="1066914" y="4023079"/>
              <a:ext cx="2880900" cy="3180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100" i="1">
                  <a:solidFill>
                    <a:schemeClr val="lt1"/>
                  </a:solidFill>
                  <a:latin typeface="Inter"/>
                  <a:ea typeface="Inter"/>
                  <a:cs typeface="Inter"/>
                  <a:sym typeface="Inter"/>
                </a:rPr>
                <a:t>CEO</a:t>
              </a:r>
              <a:endParaRPr sz="1100"/>
            </a:p>
          </p:txBody>
        </p:sp>
      </p:grpSp>
      <p:grpSp>
        <p:nvGrpSpPr>
          <p:cNvPr id="367" name="Google Shape;367;p41"/>
          <p:cNvGrpSpPr/>
          <p:nvPr/>
        </p:nvGrpSpPr>
        <p:grpSpPr>
          <a:xfrm>
            <a:off x="629775" y="1742849"/>
            <a:ext cx="2501400" cy="2419800"/>
            <a:chOff x="629775" y="1357449"/>
            <a:chExt cx="2501400" cy="2419800"/>
          </a:xfrm>
        </p:grpSpPr>
        <p:sp>
          <p:nvSpPr>
            <p:cNvPr id="368" name="Google Shape;368;p41"/>
            <p:cNvSpPr/>
            <p:nvPr/>
          </p:nvSpPr>
          <p:spPr>
            <a:xfrm>
              <a:off x="629775" y="1357449"/>
              <a:ext cx="2501400" cy="2419800"/>
            </a:xfrm>
            <a:prstGeom prst="roundRect">
              <a:avLst>
                <a:gd name="adj" fmla="val 9269"/>
              </a:avLst>
            </a:prstGeom>
            <a:solidFill>
              <a:srgbClr val="F2F2F2"/>
            </a:solidFill>
            <a:ln w="9525" cap="flat" cmpd="sng">
              <a:solidFill>
                <a:srgbClr val="0256A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70" name="Google Shape;370;p41"/>
            <p:cNvSpPr txBox="1"/>
            <p:nvPr/>
          </p:nvSpPr>
          <p:spPr>
            <a:xfrm>
              <a:off x="812922" y="2112323"/>
              <a:ext cx="8322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a:solidFill>
                    <a:srgbClr val="0256A3"/>
                  </a:solidFill>
                  <a:latin typeface="Open Sans Light"/>
                  <a:ea typeface="Open Sans Light"/>
                  <a:cs typeface="Open Sans Light"/>
                  <a:sym typeface="Open Sans Light"/>
                </a:rPr>
                <a:t>X</a:t>
              </a:r>
              <a:endParaRPr sz="1100">
                <a:solidFill>
                  <a:srgbClr val="0256A3"/>
                </a:solidFill>
                <a:latin typeface="Open Sans Light"/>
                <a:ea typeface="Open Sans Light"/>
                <a:cs typeface="Open Sans Light"/>
                <a:sym typeface="Open Sans Light"/>
              </a:endParaRPr>
            </a:p>
          </p:txBody>
        </p:sp>
        <p:sp>
          <p:nvSpPr>
            <p:cNvPr id="371" name="Google Shape;371;p41"/>
            <p:cNvSpPr txBox="1"/>
            <p:nvPr/>
          </p:nvSpPr>
          <p:spPr>
            <a:xfrm>
              <a:off x="812922" y="2352025"/>
              <a:ext cx="17496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dirty="0">
                  <a:solidFill>
                    <a:srgbClr val="0256A3"/>
                  </a:solidFill>
                  <a:latin typeface="Open Sans SemiBold"/>
                  <a:ea typeface="Open Sans SemiBold"/>
                  <a:cs typeface="Open Sans SemiBold"/>
                  <a:sym typeface="Open Sans SemiBold"/>
                </a:rPr>
                <a:t>Subtítulo</a:t>
              </a:r>
              <a:endParaRPr sz="1200" dirty="0">
                <a:solidFill>
                  <a:srgbClr val="0256A3"/>
                </a:solidFill>
                <a:latin typeface="Open Sans SemiBold"/>
                <a:ea typeface="Open Sans SemiBold"/>
                <a:cs typeface="Open Sans SemiBold"/>
                <a:sym typeface="Open Sans SemiBold"/>
              </a:endParaRPr>
            </a:p>
          </p:txBody>
        </p:sp>
        <p:sp>
          <p:nvSpPr>
            <p:cNvPr id="372" name="Google Shape;372;p41"/>
            <p:cNvSpPr txBox="1"/>
            <p:nvPr/>
          </p:nvSpPr>
          <p:spPr>
            <a:xfrm>
              <a:off x="812922" y="2605940"/>
              <a:ext cx="2135100" cy="45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Open Sans"/>
                  <a:ea typeface="Open Sans"/>
                  <a:cs typeface="Open Sans"/>
                  <a:sym typeface="Open Sans"/>
                </a:rPr>
                <a:t>Lorem ipsum dolor sit amet, consectetuer adipiscing elit. </a:t>
              </a:r>
              <a:endParaRPr sz="1100">
                <a:solidFill>
                  <a:srgbClr val="0256A3"/>
                </a:solidFill>
                <a:latin typeface="Open Sans"/>
                <a:ea typeface="Open Sans"/>
                <a:cs typeface="Open Sans"/>
                <a:sym typeface="Open Sans"/>
              </a:endParaRPr>
            </a:p>
          </p:txBody>
        </p:sp>
      </p:grpSp>
      <p:grpSp>
        <p:nvGrpSpPr>
          <p:cNvPr id="373" name="Google Shape;373;p41"/>
          <p:cNvGrpSpPr/>
          <p:nvPr/>
        </p:nvGrpSpPr>
        <p:grpSpPr>
          <a:xfrm>
            <a:off x="3321263" y="1742849"/>
            <a:ext cx="2501400" cy="2419800"/>
            <a:chOff x="629775" y="1357449"/>
            <a:chExt cx="2501400" cy="2419800"/>
          </a:xfrm>
        </p:grpSpPr>
        <p:sp>
          <p:nvSpPr>
            <p:cNvPr id="374" name="Google Shape;374;p41"/>
            <p:cNvSpPr/>
            <p:nvPr/>
          </p:nvSpPr>
          <p:spPr>
            <a:xfrm>
              <a:off x="629775" y="1357449"/>
              <a:ext cx="2501400" cy="2419800"/>
            </a:xfrm>
            <a:prstGeom prst="roundRect">
              <a:avLst>
                <a:gd name="adj" fmla="val 9269"/>
              </a:avLst>
            </a:prstGeom>
            <a:solidFill>
              <a:srgbClr val="F2F2F2"/>
            </a:solidFill>
            <a:ln w="9525" cap="flat" cmpd="sng">
              <a:solidFill>
                <a:srgbClr val="0256A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76" name="Google Shape;376;p41"/>
            <p:cNvSpPr txBox="1"/>
            <p:nvPr/>
          </p:nvSpPr>
          <p:spPr>
            <a:xfrm>
              <a:off x="812922" y="2112323"/>
              <a:ext cx="8322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a:solidFill>
                    <a:srgbClr val="0256A3"/>
                  </a:solidFill>
                  <a:latin typeface="Open Sans Light"/>
                  <a:ea typeface="Open Sans Light"/>
                  <a:cs typeface="Open Sans Light"/>
                  <a:sym typeface="Open Sans Light"/>
                </a:rPr>
                <a:t>X</a:t>
              </a:r>
              <a:endParaRPr sz="1100">
                <a:solidFill>
                  <a:srgbClr val="0256A3"/>
                </a:solidFill>
                <a:latin typeface="Open Sans Light"/>
                <a:ea typeface="Open Sans Light"/>
                <a:cs typeface="Open Sans Light"/>
                <a:sym typeface="Open Sans Light"/>
              </a:endParaRPr>
            </a:p>
          </p:txBody>
        </p:sp>
        <p:sp>
          <p:nvSpPr>
            <p:cNvPr id="377" name="Google Shape;377;p41"/>
            <p:cNvSpPr txBox="1"/>
            <p:nvPr/>
          </p:nvSpPr>
          <p:spPr>
            <a:xfrm>
              <a:off x="812922" y="2352025"/>
              <a:ext cx="17496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dirty="0">
                  <a:solidFill>
                    <a:srgbClr val="0256A3"/>
                  </a:solidFill>
                  <a:latin typeface="Open Sans SemiBold"/>
                  <a:ea typeface="Open Sans SemiBold"/>
                  <a:cs typeface="Open Sans SemiBold"/>
                  <a:sym typeface="Open Sans SemiBold"/>
                </a:rPr>
                <a:t>Subtítulo</a:t>
              </a:r>
              <a:endParaRPr sz="1200" dirty="0">
                <a:solidFill>
                  <a:srgbClr val="0256A3"/>
                </a:solidFill>
                <a:latin typeface="Open Sans SemiBold"/>
                <a:ea typeface="Open Sans SemiBold"/>
                <a:cs typeface="Open Sans SemiBold"/>
                <a:sym typeface="Open Sans SemiBold"/>
              </a:endParaRPr>
            </a:p>
          </p:txBody>
        </p:sp>
        <p:sp>
          <p:nvSpPr>
            <p:cNvPr id="378" name="Google Shape;378;p41"/>
            <p:cNvSpPr txBox="1"/>
            <p:nvPr/>
          </p:nvSpPr>
          <p:spPr>
            <a:xfrm>
              <a:off x="812922" y="2605940"/>
              <a:ext cx="2135100" cy="45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Open Sans"/>
                  <a:ea typeface="Open Sans"/>
                  <a:cs typeface="Open Sans"/>
                  <a:sym typeface="Open Sans"/>
                </a:rPr>
                <a:t>Lorem ipsum dolor sit amet, consectetuer adipiscing elit. </a:t>
              </a:r>
              <a:endParaRPr sz="1100">
                <a:solidFill>
                  <a:srgbClr val="0256A3"/>
                </a:solidFill>
                <a:latin typeface="Open Sans"/>
                <a:ea typeface="Open Sans"/>
                <a:cs typeface="Open Sans"/>
                <a:sym typeface="Open Sans"/>
              </a:endParaRPr>
            </a:p>
          </p:txBody>
        </p:sp>
      </p:grpSp>
      <p:grpSp>
        <p:nvGrpSpPr>
          <p:cNvPr id="379" name="Google Shape;379;p41"/>
          <p:cNvGrpSpPr/>
          <p:nvPr/>
        </p:nvGrpSpPr>
        <p:grpSpPr>
          <a:xfrm>
            <a:off x="6012813" y="1742849"/>
            <a:ext cx="2501400" cy="2419800"/>
            <a:chOff x="629775" y="1357449"/>
            <a:chExt cx="2501400" cy="2419800"/>
          </a:xfrm>
        </p:grpSpPr>
        <p:sp>
          <p:nvSpPr>
            <p:cNvPr id="380" name="Google Shape;380;p41"/>
            <p:cNvSpPr/>
            <p:nvPr/>
          </p:nvSpPr>
          <p:spPr>
            <a:xfrm>
              <a:off x="629775" y="1357449"/>
              <a:ext cx="2501400" cy="2419800"/>
            </a:xfrm>
            <a:prstGeom prst="roundRect">
              <a:avLst>
                <a:gd name="adj" fmla="val 9269"/>
              </a:avLst>
            </a:prstGeom>
            <a:solidFill>
              <a:srgbClr val="F2F2F2"/>
            </a:solidFill>
            <a:ln w="9525" cap="flat" cmpd="sng">
              <a:solidFill>
                <a:srgbClr val="0256A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82" name="Google Shape;382;p41"/>
            <p:cNvSpPr txBox="1"/>
            <p:nvPr/>
          </p:nvSpPr>
          <p:spPr>
            <a:xfrm>
              <a:off x="812922" y="2112323"/>
              <a:ext cx="8322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a:solidFill>
                    <a:srgbClr val="0256A3"/>
                  </a:solidFill>
                  <a:latin typeface="Open Sans Light"/>
                  <a:ea typeface="Open Sans Light"/>
                  <a:cs typeface="Open Sans Light"/>
                  <a:sym typeface="Open Sans Light"/>
                </a:rPr>
                <a:t>X</a:t>
              </a:r>
              <a:endParaRPr sz="1100">
                <a:solidFill>
                  <a:srgbClr val="0256A3"/>
                </a:solidFill>
                <a:latin typeface="Open Sans Light"/>
                <a:ea typeface="Open Sans Light"/>
                <a:cs typeface="Open Sans Light"/>
                <a:sym typeface="Open Sans Light"/>
              </a:endParaRPr>
            </a:p>
          </p:txBody>
        </p:sp>
        <p:sp>
          <p:nvSpPr>
            <p:cNvPr id="383" name="Google Shape;383;p41"/>
            <p:cNvSpPr txBox="1"/>
            <p:nvPr/>
          </p:nvSpPr>
          <p:spPr>
            <a:xfrm>
              <a:off x="812922" y="2352025"/>
              <a:ext cx="17496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dirty="0">
                  <a:solidFill>
                    <a:srgbClr val="0256A3"/>
                  </a:solidFill>
                  <a:latin typeface="Open Sans SemiBold"/>
                  <a:ea typeface="Open Sans SemiBold"/>
                  <a:cs typeface="Open Sans SemiBold"/>
                  <a:sym typeface="Open Sans SemiBold"/>
                </a:rPr>
                <a:t>Subtítulo</a:t>
              </a:r>
              <a:endParaRPr sz="1200" dirty="0">
                <a:solidFill>
                  <a:srgbClr val="0256A3"/>
                </a:solidFill>
                <a:latin typeface="Open Sans SemiBold"/>
                <a:ea typeface="Open Sans SemiBold"/>
                <a:cs typeface="Open Sans SemiBold"/>
                <a:sym typeface="Open Sans SemiBold"/>
              </a:endParaRPr>
            </a:p>
          </p:txBody>
        </p:sp>
        <p:sp>
          <p:nvSpPr>
            <p:cNvPr id="384" name="Google Shape;384;p41"/>
            <p:cNvSpPr txBox="1"/>
            <p:nvPr/>
          </p:nvSpPr>
          <p:spPr>
            <a:xfrm>
              <a:off x="812922" y="2605940"/>
              <a:ext cx="2135100" cy="45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Open Sans"/>
                  <a:ea typeface="Open Sans"/>
                  <a:cs typeface="Open Sans"/>
                  <a:sym typeface="Open Sans"/>
                </a:rPr>
                <a:t>Lorem ipsum dolor sit amet, consectetuer adipiscing elit. </a:t>
              </a:r>
              <a:endParaRPr sz="1100">
                <a:solidFill>
                  <a:srgbClr val="0256A3"/>
                </a:solidFill>
                <a:latin typeface="Open Sans"/>
                <a:ea typeface="Open Sans"/>
                <a:cs typeface="Open Sans"/>
                <a:sym typeface="Open Sans"/>
              </a:endParaRPr>
            </a:p>
          </p:txBody>
        </p:sp>
      </p:grpSp>
      <p:sp>
        <p:nvSpPr>
          <p:cNvPr id="385" name="Google Shape;385;p41"/>
          <p:cNvSpPr/>
          <p:nvPr/>
        </p:nvSpPr>
        <p:spPr>
          <a:xfrm>
            <a:off x="-62" y="0"/>
            <a:ext cx="183600" cy="5143500"/>
          </a:xfrm>
          <a:prstGeom prst="rect">
            <a:avLst/>
          </a:prstGeom>
          <a:solidFill>
            <a:srgbClr val="5E1E8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Inter"/>
              <a:ea typeface="Inter"/>
              <a:cs typeface="Inter"/>
              <a:sym typeface="Inter"/>
            </a:endParaRPr>
          </a:p>
        </p:txBody>
      </p:sp>
      <p:sp>
        <p:nvSpPr>
          <p:cNvPr id="2" name="Google Shape;190;p34">
            <a:extLst>
              <a:ext uri="{FF2B5EF4-FFF2-40B4-BE49-F238E27FC236}">
                <a16:creationId xmlns:a16="http://schemas.microsoft.com/office/drawing/2014/main" id="{5C94A782-AA20-2407-1D62-F705EC7A5D3A}"/>
              </a:ext>
            </a:extLst>
          </p:cNvPr>
          <p:cNvSpPr txBox="1"/>
          <p:nvPr/>
        </p:nvSpPr>
        <p:spPr>
          <a:xfrm>
            <a:off x="782938" y="1935460"/>
            <a:ext cx="1908600" cy="56166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200" dirty="0">
                <a:solidFill>
                  <a:srgbClr val="0256A3"/>
                </a:solidFill>
                <a:latin typeface="Open Sans SemiBold"/>
                <a:ea typeface="Open Sans SemiBold"/>
                <a:cs typeface="Open Sans SemiBold"/>
                <a:sym typeface="Open Sans SemiBold"/>
              </a:rPr>
              <a:t>TOPIC</a:t>
            </a:r>
            <a:endParaRPr sz="3200" dirty="0">
              <a:solidFill>
                <a:srgbClr val="0256A3"/>
              </a:solidFill>
              <a:latin typeface="Open Sans SemiBold"/>
              <a:ea typeface="Open Sans SemiBold"/>
              <a:cs typeface="Open Sans SemiBold"/>
              <a:sym typeface="Open Sans SemiBold"/>
            </a:endParaRPr>
          </a:p>
        </p:txBody>
      </p:sp>
      <p:sp>
        <p:nvSpPr>
          <p:cNvPr id="3" name="Google Shape;190;p34">
            <a:extLst>
              <a:ext uri="{FF2B5EF4-FFF2-40B4-BE49-F238E27FC236}">
                <a16:creationId xmlns:a16="http://schemas.microsoft.com/office/drawing/2014/main" id="{4FE12F8A-B4AF-D9D5-8124-826C61F37FE0}"/>
              </a:ext>
            </a:extLst>
          </p:cNvPr>
          <p:cNvSpPr txBox="1"/>
          <p:nvPr/>
        </p:nvSpPr>
        <p:spPr>
          <a:xfrm>
            <a:off x="3424910" y="1943134"/>
            <a:ext cx="1908600" cy="56166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200" dirty="0">
                <a:solidFill>
                  <a:srgbClr val="0256A3"/>
                </a:solidFill>
                <a:latin typeface="Open Sans SemiBold"/>
                <a:ea typeface="Open Sans SemiBold"/>
                <a:cs typeface="Open Sans SemiBold"/>
                <a:sym typeface="Open Sans SemiBold"/>
              </a:rPr>
              <a:t>TOPIC</a:t>
            </a:r>
            <a:endParaRPr sz="3200" dirty="0">
              <a:solidFill>
                <a:srgbClr val="0256A3"/>
              </a:solidFill>
              <a:latin typeface="Open Sans SemiBold"/>
              <a:ea typeface="Open Sans SemiBold"/>
              <a:cs typeface="Open Sans SemiBold"/>
              <a:sym typeface="Open Sans SemiBold"/>
            </a:endParaRPr>
          </a:p>
        </p:txBody>
      </p:sp>
      <p:sp>
        <p:nvSpPr>
          <p:cNvPr id="4" name="Google Shape;190;p34">
            <a:extLst>
              <a:ext uri="{FF2B5EF4-FFF2-40B4-BE49-F238E27FC236}">
                <a16:creationId xmlns:a16="http://schemas.microsoft.com/office/drawing/2014/main" id="{D9F01034-A20A-57CF-A312-73E83624EEEE}"/>
              </a:ext>
            </a:extLst>
          </p:cNvPr>
          <p:cNvSpPr txBox="1"/>
          <p:nvPr/>
        </p:nvSpPr>
        <p:spPr>
          <a:xfrm>
            <a:off x="6116460" y="1890323"/>
            <a:ext cx="1908600" cy="56166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200" dirty="0">
                <a:solidFill>
                  <a:srgbClr val="0256A3"/>
                </a:solidFill>
                <a:latin typeface="Open Sans SemiBold"/>
                <a:ea typeface="Open Sans SemiBold"/>
                <a:cs typeface="Open Sans SemiBold"/>
                <a:sym typeface="Open Sans SemiBold"/>
              </a:rPr>
              <a:t>TOPIC</a:t>
            </a:r>
            <a:endParaRPr sz="3200" dirty="0">
              <a:solidFill>
                <a:srgbClr val="0256A3"/>
              </a:solidFill>
              <a:latin typeface="Open Sans SemiBold"/>
              <a:ea typeface="Open Sans SemiBold"/>
              <a:cs typeface="Open Sans SemiBold"/>
              <a:sym typeface="Open Sans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2"/>
          <p:cNvSpPr/>
          <p:nvPr/>
        </p:nvSpPr>
        <p:spPr>
          <a:xfrm>
            <a:off x="-62" y="0"/>
            <a:ext cx="9144000" cy="51435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Inter"/>
              <a:ea typeface="Inter"/>
              <a:cs typeface="Inter"/>
              <a:sym typeface="Inter"/>
            </a:endParaRPr>
          </a:p>
        </p:txBody>
      </p:sp>
      <p:sp>
        <p:nvSpPr>
          <p:cNvPr id="391" name="Google Shape;391;p42"/>
          <p:cNvSpPr txBox="1"/>
          <p:nvPr/>
        </p:nvSpPr>
        <p:spPr>
          <a:xfrm>
            <a:off x="629841" y="723752"/>
            <a:ext cx="6750674" cy="57708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300" dirty="0">
                <a:solidFill>
                  <a:srgbClr val="0256A3"/>
                </a:solidFill>
                <a:latin typeface="Poppins SemiBold"/>
                <a:ea typeface="Poppins SemiBold"/>
                <a:cs typeface="Poppins SemiBold"/>
                <a:sym typeface="Poppins SemiBold"/>
              </a:rPr>
              <a:t>Título</a:t>
            </a:r>
            <a:endParaRPr sz="1100" dirty="0">
              <a:solidFill>
                <a:srgbClr val="0256A3"/>
              </a:solidFill>
            </a:endParaRPr>
          </a:p>
        </p:txBody>
      </p:sp>
      <p:sp>
        <p:nvSpPr>
          <p:cNvPr id="392" name="Google Shape;392;p42"/>
          <p:cNvSpPr txBox="1"/>
          <p:nvPr/>
        </p:nvSpPr>
        <p:spPr>
          <a:xfrm>
            <a:off x="629840" y="492919"/>
            <a:ext cx="16917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dirty="0">
                <a:solidFill>
                  <a:srgbClr val="0256A3"/>
                </a:solidFill>
                <a:latin typeface="Inter"/>
                <a:ea typeface="Inter"/>
                <a:cs typeface="Inter"/>
                <a:sym typeface="Inter"/>
              </a:rPr>
              <a:t>Subítulo</a:t>
            </a:r>
            <a:endParaRPr sz="1100" dirty="0">
              <a:solidFill>
                <a:srgbClr val="0256A3"/>
              </a:solidFill>
            </a:endParaRPr>
          </a:p>
        </p:txBody>
      </p:sp>
      <p:sp>
        <p:nvSpPr>
          <p:cNvPr id="393" name="Google Shape;393;p42"/>
          <p:cNvSpPr txBox="1"/>
          <p:nvPr/>
        </p:nvSpPr>
        <p:spPr>
          <a:xfrm>
            <a:off x="629841" y="2397828"/>
            <a:ext cx="2139000" cy="45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Inter"/>
                <a:ea typeface="Inter"/>
                <a:cs typeface="Inter"/>
                <a:sym typeface="Inter"/>
              </a:rPr>
              <a:t>Lorem ipsum dolor sit amet, consectetuer adipiscing elit. </a:t>
            </a:r>
            <a:endParaRPr sz="1100">
              <a:solidFill>
                <a:srgbClr val="0256A3"/>
              </a:solidFill>
            </a:endParaRPr>
          </a:p>
        </p:txBody>
      </p:sp>
      <p:sp>
        <p:nvSpPr>
          <p:cNvPr id="394" name="Google Shape;394;p42"/>
          <p:cNvSpPr txBox="1"/>
          <p:nvPr/>
        </p:nvSpPr>
        <p:spPr>
          <a:xfrm>
            <a:off x="629841" y="2141635"/>
            <a:ext cx="2139000" cy="30928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dirty="0">
                <a:solidFill>
                  <a:srgbClr val="0256A3"/>
                </a:solidFill>
                <a:latin typeface="Poppins SemiBold"/>
                <a:cs typeface="Poppins SemiBold"/>
                <a:sym typeface="Poppins SemiBold"/>
              </a:rPr>
              <a:t>Topic</a:t>
            </a:r>
            <a:endParaRPr sz="1100" dirty="0">
              <a:solidFill>
                <a:srgbClr val="0256A3"/>
              </a:solidFill>
            </a:endParaRPr>
          </a:p>
        </p:txBody>
      </p:sp>
      <p:sp>
        <p:nvSpPr>
          <p:cNvPr id="395" name="Google Shape;395;p42"/>
          <p:cNvSpPr/>
          <p:nvPr/>
        </p:nvSpPr>
        <p:spPr>
          <a:xfrm>
            <a:off x="629840" y="1531665"/>
            <a:ext cx="528935" cy="528935"/>
          </a:xfrm>
          <a:prstGeom prst="ellipse">
            <a:avLst/>
          </a:prstGeom>
          <a:solidFill>
            <a:srgbClr val="B4D6E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396" name="Google Shape;396;p42"/>
          <p:cNvSpPr txBox="1"/>
          <p:nvPr/>
        </p:nvSpPr>
        <p:spPr>
          <a:xfrm>
            <a:off x="3502528" y="2397828"/>
            <a:ext cx="2139000" cy="45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Inter"/>
                <a:ea typeface="Inter"/>
                <a:cs typeface="Inter"/>
                <a:sym typeface="Inter"/>
              </a:rPr>
              <a:t>Lorem ipsum dolor sit amet, consectetuer adipiscing elit. </a:t>
            </a:r>
            <a:endParaRPr sz="1100">
              <a:solidFill>
                <a:srgbClr val="0256A3"/>
              </a:solidFill>
            </a:endParaRPr>
          </a:p>
        </p:txBody>
      </p:sp>
      <p:sp>
        <p:nvSpPr>
          <p:cNvPr id="397" name="Google Shape;397;p42"/>
          <p:cNvSpPr txBox="1"/>
          <p:nvPr/>
        </p:nvSpPr>
        <p:spPr>
          <a:xfrm>
            <a:off x="3502528" y="2141635"/>
            <a:ext cx="2139000" cy="30928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dirty="0">
                <a:solidFill>
                  <a:srgbClr val="0256A3"/>
                </a:solidFill>
                <a:latin typeface="Poppins SemiBold"/>
                <a:ea typeface="Poppins SemiBold"/>
                <a:cs typeface="Poppins SemiBold"/>
                <a:sym typeface="Poppins SemiBold"/>
              </a:rPr>
              <a:t>Topic</a:t>
            </a:r>
            <a:endParaRPr sz="1100" dirty="0">
              <a:solidFill>
                <a:srgbClr val="0256A3"/>
              </a:solidFill>
            </a:endParaRPr>
          </a:p>
        </p:txBody>
      </p:sp>
      <p:sp>
        <p:nvSpPr>
          <p:cNvPr id="398" name="Google Shape;398;p42"/>
          <p:cNvSpPr/>
          <p:nvPr/>
        </p:nvSpPr>
        <p:spPr>
          <a:xfrm>
            <a:off x="3502527" y="1531665"/>
            <a:ext cx="528935" cy="528935"/>
          </a:xfrm>
          <a:prstGeom prst="ellipse">
            <a:avLst/>
          </a:prstGeom>
          <a:solidFill>
            <a:srgbClr val="5E1E8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399" name="Google Shape;399;p42"/>
          <p:cNvSpPr txBox="1"/>
          <p:nvPr/>
        </p:nvSpPr>
        <p:spPr>
          <a:xfrm>
            <a:off x="6375215" y="2397828"/>
            <a:ext cx="2139000" cy="45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Inter"/>
                <a:ea typeface="Inter"/>
                <a:cs typeface="Inter"/>
                <a:sym typeface="Inter"/>
              </a:rPr>
              <a:t>Lorem ipsum dolor sit amet, consectetuer adipiscing elit. </a:t>
            </a:r>
            <a:endParaRPr sz="1100">
              <a:solidFill>
                <a:srgbClr val="0256A3"/>
              </a:solidFill>
            </a:endParaRPr>
          </a:p>
        </p:txBody>
      </p:sp>
      <p:sp>
        <p:nvSpPr>
          <p:cNvPr id="400" name="Google Shape;400;p42"/>
          <p:cNvSpPr txBox="1"/>
          <p:nvPr/>
        </p:nvSpPr>
        <p:spPr>
          <a:xfrm>
            <a:off x="6375215" y="2141635"/>
            <a:ext cx="2139000" cy="30928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dirty="0">
                <a:solidFill>
                  <a:srgbClr val="0256A3"/>
                </a:solidFill>
                <a:latin typeface="Poppins SemiBold"/>
                <a:ea typeface="Poppins SemiBold"/>
                <a:cs typeface="Poppins SemiBold"/>
                <a:sym typeface="Poppins SemiBold"/>
              </a:rPr>
              <a:t>Topic</a:t>
            </a:r>
            <a:endParaRPr sz="1100" dirty="0">
              <a:solidFill>
                <a:srgbClr val="0256A3"/>
              </a:solidFill>
            </a:endParaRPr>
          </a:p>
        </p:txBody>
      </p:sp>
      <p:sp>
        <p:nvSpPr>
          <p:cNvPr id="401" name="Google Shape;401;p42"/>
          <p:cNvSpPr/>
          <p:nvPr/>
        </p:nvSpPr>
        <p:spPr>
          <a:xfrm>
            <a:off x="6375215" y="1531665"/>
            <a:ext cx="528935" cy="528935"/>
          </a:xfrm>
          <a:prstGeom prst="ellipse">
            <a:avLst/>
          </a:prstGeom>
          <a:solidFill>
            <a:srgbClr val="B4D6E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402" name="Google Shape;402;p42"/>
          <p:cNvSpPr txBox="1"/>
          <p:nvPr/>
        </p:nvSpPr>
        <p:spPr>
          <a:xfrm>
            <a:off x="629841" y="4181510"/>
            <a:ext cx="2139000" cy="45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Inter"/>
                <a:ea typeface="Inter"/>
                <a:cs typeface="Inter"/>
                <a:sym typeface="Inter"/>
              </a:rPr>
              <a:t>Lorem ipsum dolor sit amet, consectetuer adipiscing elit. </a:t>
            </a:r>
            <a:endParaRPr sz="1100">
              <a:solidFill>
                <a:srgbClr val="0256A3"/>
              </a:solidFill>
            </a:endParaRPr>
          </a:p>
        </p:txBody>
      </p:sp>
      <p:sp>
        <p:nvSpPr>
          <p:cNvPr id="403" name="Google Shape;403;p42"/>
          <p:cNvSpPr txBox="1"/>
          <p:nvPr/>
        </p:nvSpPr>
        <p:spPr>
          <a:xfrm>
            <a:off x="629841" y="3925317"/>
            <a:ext cx="2139000" cy="30928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dirty="0">
                <a:solidFill>
                  <a:srgbClr val="0256A3"/>
                </a:solidFill>
                <a:latin typeface="Poppins SemiBold"/>
                <a:ea typeface="Poppins SemiBold"/>
                <a:cs typeface="Poppins SemiBold"/>
                <a:sym typeface="Poppins SemiBold"/>
              </a:rPr>
              <a:t>Topic</a:t>
            </a:r>
            <a:endParaRPr sz="1100" dirty="0">
              <a:solidFill>
                <a:srgbClr val="0256A3"/>
              </a:solidFill>
            </a:endParaRPr>
          </a:p>
        </p:txBody>
      </p:sp>
      <p:sp>
        <p:nvSpPr>
          <p:cNvPr id="404" name="Google Shape;404;p42"/>
          <p:cNvSpPr/>
          <p:nvPr/>
        </p:nvSpPr>
        <p:spPr>
          <a:xfrm>
            <a:off x="629840" y="3315347"/>
            <a:ext cx="528935" cy="528935"/>
          </a:xfrm>
          <a:prstGeom prst="ellipse">
            <a:avLst/>
          </a:prstGeom>
          <a:solidFill>
            <a:srgbClr val="5E1E8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405" name="Google Shape;405;p42"/>
          <p:cNvSpPr txBox="1"/>
          <p:nvPr/>
        </p:nvSpPr>
        <p:spPr>
          <a:xfrm>
            <a:off x="3502528" y="4181510"/>
            <a:ext cx="2139000" cy="45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Inter"/>
                <a:ea typeface="Inter"/>
                <a:cs typeface="Inter"/>
                <a:sym typeface="Inter"/>
              </a:rPr>
              <a:t>Lorem ipsum dolor sit amet, consectetuer adipiscing elit. </a:t>
            </a:r>
            <a:endParaRPr sz="1100">
              <a:solidFill>
                <a:srgbClr val="0256A3"/>
              </a:solidFill>
            </a:endParaRPr>
          </a:p>
        </p:txBody>
      </p:sp>
      <p:sp>
        <p:nvSpPr>
          <p:cNvPr id="406" name="Google Shape;406;p42"/>
          <p:cNvSpPr txBox="1"/>
          <p:nvPr/>
        </p:nvSpPr>
        <p:spPr>
          <a:xfrm>
            <a:off x="3502528" y="3925317"/>
            <a:ext cx="2139000" cy="30928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dirty="0">
                <a:solidFill>
                  <a:srgbClr val="0256A3"/>
                </a:solidFill>
                <a:latin typeface="Poppins SemiBold"/>
                <a:ea typeface="Poppins SemiBold"/>
                <a:cs typeface="Poppins SemiBold"/>
                <a:sym typeface="Poppins SemiBold"/>
              </a:rPr>
              <a:t>Topic</a:t>
            </a:r>
            <a:endParaRPr sz="1100" dirty="0">
              <a:solidFill>
                <a:srgbClr val="0256A3"/>
              </a:solidFill>
            </a:endParaRPr>
          </a:p>
        </p:txBody>
      </p:sp>
      <p:sp>
        <p:nvSpPr>
          <p:cNvPr id="407" name="Google Shape;407;p42"/>
          <p:cNvSpPr/>
          <p:nvPr/>
        </p:nvSpPr>
        <p:spPr>
          <a:xfrm>
            <a:off x="3502527" y="3315347"/>
            <a:ext cx="528935" cy="528935"/>
          </a:xfrm>
          <a:prstGeom prst="ellipse">
            <a:avLst/>
          </a:prstGeom>
          <a:solidFill>
            <a:srgbClr val="B4D6E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408" name="Google Shape;408;p42"/>
          <p:cNvSpPr txBox="1"/>
          <p:nvPr/>
        </p:nvSpPr>
        <p:spPr>
          <a:xfrm>
            <a:off x="6375215" y="4181510"/>
            <a:ext cx="2139000" cy="45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Inter"/>
                <a:ea typeface="Inter"/>
                <a:cs typeface="Inter"/>
                <a:sym typeface="Inter"/>
              </a:rPr>
              <a:t>Lorem ipsum dolor sit amet, consectetuer adipiscing elit. </a:t>
            </a:r>
            <a:endParaRPr sz="1100">
              <a:solidFill>
                <a:srgbClr val="0256A3"/>
              </a:solidFill>
            </a:endParaRPr>
          </a:p>
        </p:txBody>
      </p:sp>
      <p:sp>
        <p:nvSpPr>
          <p:cNvPr id="409" name="Google Shape;409;p42"/>
          <p:cNvSpPr txBox="1"/>
          <p:nvPr/>
        </p:nvSpPr>
        <p:spPr>
          <a:xfrm>
            <a:off x="6375215" y="3925317"/>
            <a:ext cx="2139000" cy="30928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dirty="0">
                <a:solidFill>
                  <a:srgbClr val="0256A3"/>
                </a:solidFill>
                <a:latin typeface="Poppins SemiBold"/>
                <a:ea typeface="Poppins SemiBold"/>
                <a:cs typeface="Poppins SemiBold"/>
                <a:sym typeface="Poppins SemiBold"/>
              </a:rPr>
              <a:t>Topic</a:t>
            </a:r>
            <a:endParaRPr sz="1100" dirty="0">
              <a:solidFill>
                <a:srgbClr val="0256A3"/>
              </a:solidFill>
            </a:endParaRPr>
          </a:p>
        </p:txBody>
      </p:sp>
      <p:sp>
        <p:nvSpPr>
          <p:cNvPr id="410" name="Google Shape;410;p42"/>
          <p:cNvSpPr/>
          <p:nvPr/>
        </p:nvSpPr>
        <p:spPr>
          <a:xfrm>
            <a:off x="6375215" y="3315347"/>
            <a:ext cx="528935" cy="528935"/>
          </a:xfrm>
          <a:prstGeom prst="ellipse">
            <a:avLst/>
          </a:prstGeom>
          <a:solidFill>
            <a:srgbClr val="5E1E8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3"/>
          <p:cNvSpPr/>
          <p:nvPr/>
        </p:nvSpPr>
        <p:spPr>
          <a:xfrm>
            <a:off x="0" y="0"/>
            <a:ext cx="9144000" cy="2229000"/>
          </a:xfrm>
          <a:prstGeom prst="rect">
            <a:avLst/>
          </a:prstGeom>
          <a:solidFill>
            <a:srgbClr val="0256A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416" name="Google Shape;416;p43"/>
          <p:cNvSpPr txBox="1"/>
          <p:nvPr/>
        </p:nvSpPr>
        <p:spPr>
          <a:xfrm>
            <a:off x="629841" y="723751"/>
            <a:ext cx="4285200" cy="5770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300" dirty="0">
                <a:solidFill>
                  <a:srgbClr val="E8EEF8"/>
                </a:solidFill>
                <a:latin typeface="Open Sans SemiBold"/>
                <a:ea typeface="Open Sans SemiBold"/>
                <a:cs typeface="Open Sans SemiBold"/>
                <a:sym typeface="Open Sans SemiBold"/>
              </a:rPr>
              <a:t>Título</a:t>
            </a:r>
            <a:endParaRPr sz="1100" dirty="0">
              <a:solidFill>
                <a:srgbClr val="E8EEF8"/>
              </a:solidFill>
              <a:latin typeface="Open Sans"/>
              <a:ea typeface="Open Sans"/>
              <a:cs typeface="Open Sans"/>
              <a:sym typeface="Open Sans"/>
            </a:endParaRPr>
          </a:p>
        </p:txBody>
      </p:sp>
      <p:sp>
        <p:nvSpPr>
          <p:cNvPr id="417" name="Google Shape;417;p43"/>
          <p:cNvSpPr txBox="1"/>
          <p:nvPr/>
        </p:nvSpPr>
        <p:spPr>
          <a:xfrm>
            <a:off x="629840" y="492919"/>
            <a:ext cx="16917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dirty="0">
                <a:solidFill>
                  <a:srgbClr val="F2F2F2"/>
                </a:solidFill>
                <a:latin typeface="Open Sans"/>
                <a:ea typeface="Open Sans"/>
                <a:cs typeface="Open Sans"/>
                <a:sym typeface="Open Sans"/>
              </a:rPr>
              <a:t>Subtítulo</a:t>
            </a:r>
            <a:endParaRPr sz="1100" dirty="0">
              <a:solidFill>
                <a:srgbClr val="F2F2F2"/>
              </a:solidFill>
              <a:latin typeface="Open Sans"/>
              <a:ea typeface="Open Sans"/>
              <a:cs typeface="Open Sans"/>
              <a:sym typeface="Open Sans"/>
            </a:endParaRPr>
          </a:p>
        </p:txBody>
      </p:sp>
      <p:sp>
        <p:nvSpPr>
          <p:cNvPr id="418" name="Google Shape;418;p43"/>
          <p:cNvSpPr/>
          <p:nvPr/>
        </p:nvSpPr>
        <p:spPr>
          <a:xfrm>
            <a:off x="0" y="2228850"/>
            <a:ext cx="9144000" cy="2914650"/>
          </a:xfrm>
          <a:prstGeom prst="rect">
            <a:avLst/>
          </a:prstGeom>
          <a:solidFill>
            <a:srgbClr val="5E1E8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19" name="Google Shape;419;p43"/>
          <p:cNvSpPr txBox="1"/>
          <p:nvPr/>
        </p:nvSpPr>
        <p:spPr>
          <a:xfrm>
            <a:off x="629840" y="3812103"/>
            <a:ext cx="3855000" cy="8988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dirty="0">
                <a:solidFill>
                  <a:schemeClr val="lt1"/>
                </a:solidFill>
                <a:latin typeface="Open Sans"/>
                <a:ea typeface="Open Sans"/>
                <a:cs typeface="Open Sans"/>
                <a:sym typeface="Open Sans"/>
              </a:rPr>
              <a:t>Lorem ipsum dolor sit amet, consectetuer adipiscing elit. Maecenas porttitor congue massa. Fusce posuere, magna sed pulvinar ultricies, purus lectus malesuada libero, sit amet commodo magna eros quis urna.</a:t>
            </a:r>
            <a:endParaRPr sz="1100" dirty="0">
              <a:latin typeface="Open Sans"/>
              <a:ea typeface="Open Sans"/>
              <a:cs typeface="Open Sans"/>
              <a:sym typeface="Open Sans"/>
            </a:endParaRPr>
          </a:p>
        </p:txBody>
      </p:sp>
      <p:sp>
        <p:nvSpPr>
          <p:cNvPr id="420" name="Google Shape;420;p43"/>
          <p:cNvSpPr txBox="1"/>
          <p:nvPr/>
        </p:nvSpPr>
        <p:spPr>
          <a:xfrm>
            <a:off x="629841" y="3294506"/>
            <a:ext cx="3855000" cy="30928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dirty="0">
                <a:solidFill>
                  <a:schemeClr val="lt1"/>
                </a:solidFill>
                <a:latin typeface="Open Sans SemiBold"/>
                <a:ea typeface="Open Sans SemiBold"/>
                <a:cs typeface="Open Sans SemiBold"/>
                <a:sym typeface="Open Sans SemiBold"/>
              </a:rPr>
              <a:t>Descripción</a:t>
            </a:r>
            <a:endParaRPr sz="1100" dirty="0">
              <a:latin typeface="Open Sans"/>
              <a:ea typeface="Open Sans"/>
              <a:cs typeface="Open Sans"/>
              <a:sym typeface="Open Sans"/>
            </a:endParaRPr>
          </a:p>
        </p:txBody>
      </p:sp>
      <p:sp>
        <p:nvSpPr>
          <p:cNvPr id="421" name="Google Shape;421;p43"/>
          <p:cNvSpPr/>
          <p:nvPr/>
        </p:nvSpPr>
        <p:spPr>
          <a:xfrm>
            <a:off x="629840" y="2684537"/>
            <a:ext cx="528935" cy="528935"/>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E8EEF8"/>
              </a:solidFill>
              <a:latin typeface="Open Sans"/>
              <a:ea typeface="Open Sans"/>
              <a:cs typeface="Open Sans"/>
              <a:sym typeface="Open Sans"/>
            </a:endParaRPr>
          </a:p>
        </p:txBody>
      </p:sp>
      <p:sp>
        <p:nvSpPr>
          <p:cNvPr id="422" name="Google Shape;422;p43"/>
          <p:cNvSpPr txBox="1"/>
          <p:nvPr/>
        </p:nvSpPr>
        <p:spPr>
          <a:xfrm>
            <a:off x="4659086" y="3798629"/>
            <a:ext cx="3855000" cy="8988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chemeClr val="lt1"/>
                </a:solidFill>
                <a:latin typeface="Open Sans"/>
                <a:ea typeface="Open Sans"/>
                <a:cs typeface="Open Sans"/>
                <a:sym typeface="Open Sans"/>
              </a:rPr>
              <a:t>Lorem ipsum dolor sit amet, consectetuer adipiscing elit. Maecenas porttitor congue massa. Fusce posuere, magna sed pulvinar ultricies, purus lectus malesuada libero, sit amet commodo magna eros quis urna.</a:t>
            </a:r>
            <a:endParaRPr sz="1100">
              <a:latin typeface="Open Sans"/>
              <a:ea typeface="Open Sans"/>
              <a:cs typeface="Open Sans"/>
              <a:sym typeface="Open Sans"/>
            </a:endParaRPr>
          </a:p>
        </p:txBody>
      </p:sp>
      <p:sp>
        <p:nvSpPr>
          <p:cNvPr id="423" name="Google Shape;423;p43"/>
          <p:cNvSpPr txBox="1"/>
          <p:nvPr/>
        </p:nvSpPr>
        <p:spPr>
          <a:xfrm>
            <a:off x="4659086" y="3294506"/>
            <a:ext cx="3855000" cy="30928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dirty="0">
                <a:solidFill>
                  <a:schemeClr val="lt1"/>
                </a:solidFill>
                <a:latin typeface="Open Sans SemiBold"/>
                <a:ea typeface="Open Sans SemiBold"/>
                <a:cs typeface="Open Sans SemiBold"/>
                <a:sym typeface="Open Sans SemiBold"/>
              </a:rPr>
              <a:t>Descripción</a:t>
            </a:r>
            <a:endParaRPr sz="1100" dirty="0">
              <a:latin typeface="Open Sans"/>
              <a:ea typeface="Open Sans"/>
              <a:cs typeface="Open Sans"/>
              <a:sym typeface="Open Sans"/>
            </a:endParaRPr>
          </a:p>
        </p:txBody>
      </p:sp>
      <p:sp>
        <p:nvSpPr>
          <p:cNvPr id="424" name="Google Shape;424;p43"/>
          <p:cNvSpPr/>
          <p:nvPr/>
        </p:nvSpPr>
        <p:spPr>
          <a:xfrm>
            <a:off x="4659085" y="2684537"/>
            <a:ext cx="528935" cy="528935"/>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E8EEF8"/>
              </a:solidFill>
              <a:latin typeface="Open Sans"/>
              <a:ea typeface="Open Sans"/>
              <a:cs typeface="Open Sans"/>
              <a:sym typeface="Open Sans"/>
            </a:endParaRPr>
          </a:p>
        </p:txBody>
      </p:sp>
      <p:sp>
        <p:nvSpPr>
          <p:cNvPr id="425" name="Google Shape;425;p43"/>
          <p:cNvSpPr txBox="1"/>
          <p:nvPr/>
        </p:nvSpPr>
        <p:spPr>
          <a:xfrm>
            <a:off x="5607553" y="821615"/>
            <a:ext cx="2906700" cy="11190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F2F2F2"/>
                </a:solidFill>
                <a:latin typeface="Open Sans"/>
                <a:ea typeface="Open Sans"/>
                <a:cs typeface="Open Sans"/>
                <a:sym typeface="Open Sans"/>
              </a:rPr>
              <a:t>Lorem ipsum dolor sit amet, consectetuer adipiscing elit. Maecenas porttitor congue massa. Fusce posuere, magna sed pulvinar ultricies, purus lectus malesuada libero.</a:t>
            </a:r>
            <a:endParaRPr sz="1100">
              <a:solidFill>
                <a:srgbClr val="F2F2F2"/>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2" name="Google Shape;390;p42">
            <a:extLst>
              <a:ext uri="{FF2B5EF4-FFF2-40B4-BE49-F238E27FC236}">
                <a16:creationId xmlns:a16="http://schemas.microsoft.com/office/drawing/2014/main" id="{5EDBE467-10D7-4BEA-D20C-6E68DCE8D8C6}"/>
              </a:ext>
            </a:extLst>
          </p:cNvPr>
          <p:cNvSpPr/>
          <p:nvPr/>
        </p:nvSpPr>
        <p:spPr>
          <a:xfrm>
            <a:off x="-62" y="0"/>
            <a:ext cx="9144000" cy="51435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Inter"/>
              <a:ea typeface="Inter"/>
              <a:cs typeface="Inter"/>
              <a:sym typeface="Inter"/>
            </a:endParaRPr>
          </a:p>
        </p:txBody>
      </p:sp>
      <p:sp>
        <p:nvSpPr>
          <p:cNvPr id="430" name="Google Shape;430;p44"/>
          <p:cNvSpPr/>
          <p:nvPr/>
        </p:nvSpPr>
        <p:spPr>
          <a:xfrm>
            <a:off x="3370462" y="1857375"/>
            <a:ext cx="2403077" cy="2403075"/>
          </a:xfrm>
          <a:custGeom>
            <a:avLst/>
            <a:gdLst/>
            <a:ahLst/>
            <a:cxnLst/>
            <a:rect l="l" t="t" r="r" b="b"/>
            <a:pathLst>
              <a:path w="4042302" h="4042300" extrusionOk="0">
                <a:moveTo>
                  <a:pt x="4042302" y="3368527"/>
                </a:moveTo>
                <a:cubicBezTo>
                  <a:pt x="4042302" y="3740415"/>
                  <a:pt x="3740753" y="4042300"/>
                  <a:pt x="3368529" y="4042300"/>
                </a:cubicBezTo>
                <a:cubicBezTo>
                  <a:pt x="2996641" y="4042300"/>
                  <a:pt x="2694756" y="3740415"/>
                  <a:pt x="2694756" y="3368527"/>
                </a:cubicBezTo>
                <a:cubicBezTo>
                  <a:pt x="2694756" y="2996303"/>
                  <a:pt x="2392871" y="2694755"/>
                  <a:pt x="2020983" y="2694755"/>
                </a:cubicBezTo>
                <a:cubicBezTo>
                  <a:pt x="1650778" y="2694755"/>
                  <a:pt x="1350239" y="2993274"/>
                  <a:pt x="1347546" y="3362806"/>
                </a:cubicBezTo>
                <a:lnTo>
                  <a:pt x="1347546" y="3364825"/>
                </a:lnTo>
                <a:cubicBezTo>
                  <a:pt x="1347210" y="3366171"/>
                  <a:pt x="1347210" y="3367181"/>
                  <a:pt x="1347210" y="3368527"/>
                </a:cubicBezTo>
                <a:cubicBezTo>
                  <a:pt x="1347210" y="3369874"/>
                  <a:pt x="1347210" y="3370883"/>
                  <a:pt x="1347546" y="3372229"/>
                </a:cubicBezTo>
                <a:lnTo>
                  <a:pt x="1347546" y="3374249"/>
                </a:lnTo>
                <a:cubicBezTo>
                  <a:pt x="1344517" y="3743444"/>
                  <a:pt x="1043978" y="4042300"/>
                  <a:pt x="673773" y="4042300"/>
                </a:cubicBezTo>
                <a:cubicBezTo>
                  <a:pt x="301885" y="4042300"/>
                  <a:pt x="0" y="3740415"/>
                  <a:pt x="0" y="3368527"/>
                </a:cubicBezTo>
                <a:cubicBezTo>
                  <a:pt x="0" y="2996303"/>
                  <a:pt x="301885" y="2694755"/>
                  <a:pt x="673773" y="2694755"/>
                </a:cubicBezTo>
                <a:cubicBezTo>
                  <a:pt x="1043978" y="2694755"/>
                  <a:pt x="1344517" y="2396235"/>
                  <a:pt x="1347546" y="2026703"/>
                </a:cubicBezTo>
                <a:lnTo>
                  <a:pt x="1347546" y="2015261"/>
                </a:lnTo>
                <a:cubicBezTo>
                  <a:pt x="1344517" y="1647748"/>
                  <a:pt x="1047007" y="1350238"/>
                  <a:pt x="679494" y="1347546"/>
                </a:cubicBezTo>
                <a:cubicBezTo>
                  <a:pt x="677475" y="1347209"/>
                  <a:pt x="675792" y="1347209"/>
                  <a:pt x="673773" y="1347209"/>
                </a:cubicBezTo>
                <a:cubicBezTo>
                  <a:pt x="671754" y="1347209"/>
                  <a:pt x="670071" y="1347209"/>
                  <a:pt x="668052" y="1347546"/>
                </a:cubicBezTo>
                <a:cubicBezTo>
                  <a:pt x="298856" y="1344517"/>
                  <a:pt x="0" y="1043978"/>
                  <a:pt x="0" y="673773"/>
                </a:cubicBezTo>
                <a:cubicBezTo>
                  <a:pt x="0" y="301885"/>
                  <a:pt x="301885" y="0"/>
                  <a:pt x="673773" y="0"/>
                </a:cubicBezTo>
                <a:cubicBezTo>
                  <a:pt x="1043978" y="0"/>
                  <a:pt x="1344517" y="298856"/>
                  <a:pt x="1347546" y="668051"/>
                </a:cubicBezTo>
                <a:cubicBezTo>
                  <a:pt x="1347210" y="670071"/>
                  <a:pt x="1347210" y="671753"/>
                  <a:pt x="1347210" y="673773"/>
                </a:cubicBezTo>
                <a:cubicBezTo>
                  <a:pt x="1347210" y="675792"/>
                  <a:pt x="1347210" y="677475"/>
                  <a:pt x="1347546" y="679494"/>
                </a:cubicBezTo>
                <a:cubicBezTo>
                  <a:pt x="1350239" y="1047007"/>
                  <a:pt x="1647749" y="1344517"/>
                  <a:pt x="2015261" y="1347546"/>
                </a:cubicBezTo>
                <a:lnTo>
                  <a:pt x="2026704" y="1347546"/>
                </a:lnTo>
                <a:cubicBezTo>
                  <a:pt x="2395900" y="1344517"/>
                  <a:pt x="2694756" y="1043978"/>
                  <a:pt x="2694756" y="673773"/>
                </a:cubicBezTo>
                <a:cubicBezTo>
                  <a:pt x="2694756" y="301885"/>
                  <a:pt x="2996641" y="0"/>
                  <a:pt x="3368529" y="0"/>
                </a:cubicBezTo>
                <a:cubicBezTo>
                  <a:pt x="3740753" y="0"/>
                  <a:pt x="4042302" y="301885"/>
                  <a:pt x="4042302" y="673773"/>
                </a:cubicBezTo>
                <a:cubicBezTo>
                  <a:pt x="4042302" y="1043978"/>
                  <a:pt x="3743782" y="1344517"/>
                  <a:pt x="3374250" y="1347546"/>
                </a:cubicBezTo>
                <a:lnTo>
                  <a:pt x="3372231" y="1347546"/>
                </a:lnTo>
                <a:cubicBezTo>
                  <a:pt x="3370885" y="1347209"/>
                  <a:pt x="3369875" y="1347209"/>
                  <a:pt x="3368529" y="1347209"/>
                </a:cubicBezTo>
                <a:cubicBezTo>
                  <a:pt x="3367183" y="1347209"/>
                  <a:pt x="3366173" y="1347209"/>
                  <a:pt x="3364827" y="1347546"/>
                </a:cubicBezTo>
                <a:lnTo>
                  <a:pt x="3362808" y="1347546"/>
                </a:lnTo>
                <a:cubicBezTo>
                  <a:pt x="2993612" y="1350238"/>
                  <a:pt x="2694756" y="1650777"/>
                  <a:pt x="2694756" y="2020982"/>
                </a:cubicBezTo>
                <a:cubicBezTo>
                  <a:pt x="2694756" y="2393206"/>
                  <a:pt x="2996641" y="2694755"/>
                  <a:pt x="3368529" y="2694755"/>
                </a:cubicBezTo>
                <a:cubicBezTo>
                  <a:pt x="3740753" y="2694755"/>
                  <a:pt x="4042302" y="2996303"/>
                  <a:pt x="4042302" y="3368527"/>
                </a:cubicBezTo>
                <a:close/>
              </a:path>
            </a:pathLst>
          </a:custGeom>
          <a:solidFill>
            <a:schemeClr val="lt1"/>
          </a:solidFill>
          <a:ln>
            <a:noFill/>
          </a:ln>
          <a:effectLst>
            <a:outerShdw blurRad="304800" dist="38100" dir="2700000" algn="tl" rotWithShape="0">
              <a:srgbClr val="000000">
                <a:alpha val="5882"/>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Inter"/>
              <a:ea typeface="Inter"/>
              <a:cs typeface="Inter"/>
              <a:sym typeface="Inter"/>
            </a:endParaRPr>
          </a:p>
        </p:txBody>
      </p:sp>
      <p:sp>
        <p:nvSpPr>
          <p:cNvPr id="431" name="Google Shape;431;p44"/>
          <p:cNvSpPr/>
          <p:nvPr/>
        </p:nvSpPr>
        <p:spPr>
          <a:xfrm>
            <a:off x="3500042" y="1994641"/>
            <a:ext cx="492779" cy="492778"/>
          </a:xfrm>
          <a:prstGeom prst="ellipse">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ca" sz="1800" dirty="0">
                <a:solidFill>
                  <a:schemeClr val="lt1"/>
                </a:solidFill>
                <a:latin typeface="Poppins SemiBold"/>
                <a:ea typeface="Poppins SemiBold"/>
                <a:cs typeface="Poppins SemiBold"/>
                <a:sym typeface="Poppins SemiBold"/>
              </a:rPr>
              <a:t>F</a:t>
            </a:r>
            <a:endParaRPr sz="1800" dirty="0">
              <a:solidFill>
                <a:schemeClr val="lt1"/>
              </a:solidFill>
              <a:latin typeface="Poppins SemiBold"/>
              <a:ea typeface="Poppins SemiBold"/>
              <a:cs typeface="Poppins SemiBold"/>
              <a:sym typeface="Poppins SemiBold"/>
            </a:endParaRPr>
          </a:p>
        </p:txBody>
      </p:sp>
      <p:sp>
        <p:nvSpPr>
          <p:cNvPr id="432" name="Google Shape;432;p44"/>
          <p:cNvSpPr/>
          <p:nvPr/>
        </p:nvSpPr>
        <p:spPr>
          <a:xfrm>
            <a:off x="5148980" y="1994641"/>
            <a:ext cx="492779" cy="492778"/>
          </a:xfrm>
          <a:prstGeom prst="ellipse">
            <a:avLst/>
          </a:prstGeom>
          <a:solidFill>
            <a:schemeClr val="accent1">
              <a:lumMod val="75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ca" sz="1800" dirty="0">
                <a:solidFill>
                  <a:schemeClr val="lt1"/>
                </a:solidFill>
                <a:latin typeface="Poppins SemiBold"/>
                <a:ea typeface="Poppins SemiBold"/>
                <a:cs typeface="Poppins SemiBold"/>
                <a:sym typeface="Poppins SemiBold"/>
              </a:rPr>
              <a:t>D</a:t>
            </a:r>
            <a:endParaRPr sz="1800" dirty="0">
              <a:solidFill>
                <a:schemeClr val="lt1"/>
              </a:solidFill>
              <a:latin typeface="Poppins SemiBold"/>
              <a:ea typeface="Poppins SemiBold"/>
              <a:cs typeface="Poppins SemiBold"/>
              <a:sym typeface="Poppins SemiBold"/>
            </a:endParaRPr>
          </a:p>
        </p:txBody>
      </p:sp>
      <p:sp>
        <p:nvSpPr>
          <p:cNvPr id="433" name="Google Shape;433;p44"/>
          <p:cNvSpPr/>
          <p:nvPr/>
        </p:nvSpPr>
        <p:spPr>
          <a:xfrm>
            <a:off x="3500042" y="3630406"/>
            <a:ext cx="492779" cy="492778"/>
          </a:xfrm>
          <a:prstGeom prst="ellipse">
            <a:avLst/>
          </a:prstGeom>
          <a:solidFill>
            <a:srgbClr val="004F8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ca" sz="1800">
                <a:solidFill>
                  <a:schemeClr val="lt1"/>
                </a:solidFill>
                <a:latin typeface="Poppins SemiBold"/>
                <a:ea typeface="Poppins SemiBold"/>
                <a:cs typeface="Poppins SemiBold"/>
                <a:sym typeface="Poppins SemiBold"/>
              </a:rPr>
              <a:t>O</a:t>
            </a:r>
            <a:endParaRPr sz="1800">
              <a:solidFill>
                <a:schemeClr val="lt1"/>
              </a:solidFill>
              <a:latin typeface="Poppins SemiBold"/>
              <a:ea typeface="Poppins SemiBold"/>
              <a:cs typeface="Poppins SemiBold"/>
              <a:sym typeface="Poppins SemiBold"/>
            </a:endParaRPr>
          </a:p>
        </p:txBody>
      </p:sp>
      <p:sp>
        <p:nvSpPr>
          <p:cNvPr id="434" name="Google Shape;434;p44"/>
          <p:cNvSpPr/>
          <p:nvPr/>
        </p:nvSpPr>
        <p:spPr>
          <a:xfrm>
            <a:off x="5148980" y="3630406"/>
            <a:ext cx="492779" cy="492778"/>
          </a:xfrm>
          <a:prstGeom prst="ellipse">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ca" sz="1800" dirty="0">
                <a:solidFill>
                  <a:schemeClr val="lt1"/>
                </a:solidFill>
                <a:latin typeface="Poppins SemiBold"/>
                <a:ea typeface="Poppins SemiBold"/>
                <a:cs typeface="Poppins SemiBold"/>
                <a:sym typeface="Poppins SemiBold"/>
              </a:rPr>
              <a:t>A</a:t>
            </a:r>
            <a:endParaRPr sz="1800" dirty="0">
              <a:solidFill>
                <a:schemeClr val="lt1"/>
              </a:solidFill>
              <a:latin typeface="Poppins SemiBold"/>
              <a:ea typeface="Poppins SemiBold"/>
              <a:cs typeface="Poppins SemiBold"/>
              <a:sym typeface="Poppins SemiBold"/>
            </a:endParaRPr>
          </a:p>
        </p:txBody>
      </p:sp>
      <p:grpSp>
        <p:nvGrpSpPr>
          <p:cNvPr id="435" name="Google Shape;435;p44"/>
          <p:cNvGrpSpPr/>
          <p:nvPr/>
        </p:nvGrpSpPr>
        <p:grpSpPr>
          <a:xfrm>
            <a:off x="2429470" y="492919"/>
            <a:ext cx="4285059" cy="807884"/>
            <a:chOff x="839787" y="657225"/>
            <a:chExt cx="5713412" cy="1077178"/>
          </a:xfrm>
        </p:grpSpPr>
        <p:sp>
          <p:nvSpPr>
            <p:cNvPr id="436" name="Google Shape;436;p44"/>
            <p:cNvSpPr txBox="1"/>
            <p:nvPr/>
          </p:nvSpPr>
          <p:spPr>
            <a:xfrm>
              <a:off x="839787" y="965002"/>
              <a:ext cx="5713412" cy="769401"/>
            </a:xfrm>
            <a:prstGeom prst="rect">
              <a:avLst/>
            </a:prstGeom>
            <a:noFill/>
            <a:ln>
              <a:noFill/>
            </a:ln>
          </p:spPr>
          <p:txBody>
            <a:bodyPr spcFirstLastPara="1" wrap="square" lIns="68575" tIns="34275" rIns="68575" bIns="34275" anchor="t" anchorCtr="0">
              <a:spAutoFit/>
            </a:bodyPr>
            <a:lstStyle/>
            <a:p>
              <a:pPr lvl="0" algn="ctr"/>
              <a:r>
                <a:rPr lang="ca" sz="3300" dirty="0">
                  <a:solidFill>
                    <a:schemeClr val="dk1"/>
                  </a:solidFill>
                  <a:latin typeface="Poppins SemiBold"/>
                  <a:ea typeface="Poppins SemiBold"/>
                  <a:cs typeface="Poppins SemiBold"/>
                  <a:sym typeface="Poppins SemiBold"/>
                </a:rPr>
                <a:t>Análisis DAFO</a:t>
              </a:r>
              <a:endParaRPr sz="1100" dirty="0"/>
            </a:p>
          </p:txBody>
        </p:sp>
        <p:sp>
          <p:nvSpPr>
            <p:cNvPr id="437" name="Google Shape;437;p44"/>
            <p:cNvSpPr txBox="1"/>
            <p:nvPr/>
          </p:nvSpPr>
          <p:spPr>
            <a:xfrm>
              <a:off x="2568692" y="657225"/>
              <a:ext cx="2255603" cy="317996"/>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1100" dirty="0">
                  <a:solidFill>
                    <a:srgbClr val="595959"/>
                  </a:solidFill>
                  <a:latin typeface="Inter"/>
                  <a:ea typeface="Inter"/>
                  <a:cs typeface="Inter"/>
                  <a:sym typeface="Inter"/>
                </a:rPr>
                <a:t>Subtítulo</a:t>
              </a:r>
              <a:endParaRPr sz="1100" dirty="0"/>
            </a:p>
          </p:txBody>
        </p:sp>
      </p:grpSp>
      <p:sp>
        <p:nvSpPr>
          <p:cNvPr id="438" name="Google Shape;438;p44"/>
          <p:cNvSpPr txBox="1"/>
          <p:nvPr/>
        </p:nvSpPr>
        <p:spPr>
          <a:xfrm>
            <a:off x="6146591" y="1605436"/>
            <a:ext cx="2100450" cy="2539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dirty="0">
                <a:solidFill>
                  <a:schemeClr val="dk1"/>
                </a:solidFill>
                <a:latin typeface="Poppins SemiBold"/>
                <a:ea typeface="Poppins SemiBold"/>
                <a:cs typeface="Poppins SemiBold"/>
                <a:sym typeface="Poppins SemiBold"/>
              </a:rPr>
              <a:t>Debilidades</a:t>
            </a:r>
            <a:endParaRPr sz="1100" dirty="0"/>
          </a:p>
        </p:txBody>
      </p:sp>
      <p:sp>
        <p:nvSpPr>
          <p:cNvPr id="439" name="Google Shape;439;p44"/>
          <p:cNvSpPr txBox="1"/>
          <p:nvPr/>
        </p:nvSpPr>
        <p:spPr>
          <a:xfrm>
            <a:off x="6146591" y="1859351"/>
            <a:ext cx="2100450" cy="679128"/>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595959"/>
                </a:solidFill>
                <a:latin typeface="Inter"/>
                <a:ea typeface="Inter"/>
                <a:cs typeface="Inter"/>
                <a:sym typeface="Inter"/>
              </a:rPr>
              <a:t>Lorem ipsum dolor sit amet, consectetuer adipiscing elit. porttitor congue massa. </a:t>
            </a:r>
            <a:endParaRPr sz="1100"/>
          </a:p>
        </p:txBody>
      </p:sp>
      <p:sp>
        <p:nvSpPr>
          <p:cNvPr id="440" name="Google Shape;440;p44"/>
          <p:cNvSpPr txBox="1"/>
          <p:nvPr/>
        </p:nvSpPr>
        <p:spPr>
          <a:xfrm>
            <a:off x="896960" y="1605436"/>
            <a:ext cx="2100450" cy="253885"/>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ca" sz="1200" dirty="0">
                <a:solidFill>
                  <a:schemeClr val="dk1"/>
                </a:solidFill>
                <a:latin typeface="Poppins SemiBold"/>
                <a:cs typeface="Poppins SemiBold"/>
                <a:sym typeface="Poppins SemiBold"/>
              </a:rPr>
              <a:t>Fortalezas</a:t>
            </a:r>
            <a:endParaRPr sz="1100" dirty="0"/>
          </a:p>
        </p:txBody>
      </p:sp>
      <p:sp>
        <p:nvSpPr>
          <p:cNvPr id="441" name="Google Shape;441;p44"/>
          <p:cNvSpPr txBox="1"/>
          <p:nvPr/>
        </p:nvSpPr>
        <p:spPr>
          <a:xfrm>
            <a:off x="896960" y="1859351"/>
            <a:ext cx="2100450" cy="679128"/>
          </a:xfrm>
          <a:prstGeom prst="rect">
            <a:avLst/>
          </a:prstGeom>
          <a:noFill/>
          <a:ln>
            <a:noFill/>
          </a:ln>
        </p:spPr>
        <p:txBody>
          <a:bodyPr spcFirstLastPara="1" wrap="square" lIns="68575" tIns="34275" rIns="68575" bIns="34275" anchor="t" anchorCtr="0">
            <a:spAutoFit/>
          </a:bodyPr>
          <a:lstStyle/>
          <a:p>
            <a:pPr marL="0" marR="0" lvl="0" indent="0" algn="r" rtl="0">
              <a:lnSpc>
                <a:spcPct val="130000"/>
              </a:lnSpc>
              <a:spcBef>
                <a:spcPts val="0"/>
              </a:spcBef>
              <a:spcAft>
                <a:spcPts val="0"/>
              </a:spcAft>
              <a:buNone/>
            </a:pPr>
            <a:r>
              <a:rPr lang="ca" sz="1100" dirty="0">
                <a:solidFill>
                  <a:srgbClr val="595959"/>
                </a:solidFill>
                <a:latin typeface="Inter"/>
                <a:ea typeface="Inter"/>
                <a:cs typeface="Inter"/>
                <a:sym typeface="Inter"/>
              </a:rPr>
              <a:t>Lorem ipsum dolor sit amet, consectetuer adipiscing elit. porttitor congue massa. </a:t>
            </a:r>
            <a:endParaRPr sz="1100" dirty="0"/>
          </a:p>
        </p:txBody>
      </p:sp>
      <p:grpSp>
        <p:nvGrpSpPr>
          <p:cNvPr id="442" name="Google Shape;442;p44"/>
          <p:cNvGrpSpPr/>
          <p:nvPr/>
        </p:nvGrpSpPr>
        <p:grpSpPr>
          <a:xfrm>
            <a:off x="6146591" y="3525995"/>
            <a:ext cx="2100451" cy="933044"/>
            <a:chOff x="8551612" y="4701326"/>
            <a:chExt cx="2800601" cy="1244058"/>
          </a:xfrm>
        </p:grpSpPr>
        <p:sp>
          <p:nvSpPr>
            <p:cNvPr id="443" name="Google Shape;443;p44"/>
            <p:cNvSpPr txBox="1"/>
            <p:nvPr/>
          </p:nvSpPr>
          <p:spPr>
            <a:xfrm>
              <a:off x="8551612" y="4701326"/>
              <a:ext cx="2800600" cy="33851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dirty="0">
                  <a:solidFill>
                    <a:schemeClr val="dk1"/>
                  </a:solidFill>
                  <a:latin typeface="Poppins SemiBold"/>
                  <a:cs typeface="Poppins SemiBold"/>
                  <a:sym typeface="Poppins SemiBold"/>
                </a:rPr>
                <a:t>Amenazas</a:t>
              </a:r>
              <a:endParaRPr sz="1100" dirty="0"/>
            </a:p>
          </p:txBody>
        </p:sp>
        <p:sp>
          <p:nvSpPr>
            <p:cNvPr id="444" name="Google Shape;444;p44"/>
            <p:cNvSpPr txBox="1"/>
            <p:nvPr/>
          </p:nvSpPr>
          <p:spPr>
            <a:xfrm>
              <a:off x="8551613" y="5039880"/>
              <a:ext cx="2800600" cy="905504"/>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595959"/>
                  </a:solidFill>
                  <a:latin typeface="Inter"/>
                  <a:ea typeface="Inter"/>
                  <a:cs typeface="Inter"/>
                  <a:sym typeface="Inter"/>
                </a:rPr>
                <a:t>Lorem ipsum dolor sit amet, consectetuer adipiscing elit. porttitor congue massa. </a:t>
              </a:r>
              <a:endParaRPr sz="1100"/>
            </a:p>
          </p:txBody>
        </p:sp>
      </p:grpSp>
      <p:grpSp>
        <p:nvGrpSpPr>
          <p:cNvPr id="445" name="Google Shape;445;p44"/>
          <p:cNvGrpSpPr/>
          <p:nvPr/>
        </p:nvGrpSpPr>
        <p:grpSpPr>
          <a:xfrm>
            <a:off x="896959" y="3525995"/>
            <a:ext cx="2100451" cy="933044"/>
            <a:chOff x="1552103" y="4701326"/>
            <a:chExt cx="2800601" cy="1244058"/>
          </a:xfrm>
        </p:grpSpPr>
        <p:sp>
          <p:nvSpPr>
            <p:cNvPr id="446" name="Google Shape;446;p44"/>
            <p:cNvSpPr txBox="1"/>
            <p:nvPr/>
          </p:nvSpPr>
          <p:spPr>
            <a:xfrm>
              <a:off x="1552103" y="4701326"/>
              <a:ext cx="2800600" cy="338554"/>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ca" sz="1200" dirty="0">
                  <a:solidFill>
                    <a:schemeClr val="dk1"/>
                  </a:solidFill>
                  <a:latin typeface="Poppins SemiBold"/>
                  <a:ea typeface="Poppins SemiBold"/>
                  <a:cs typeface="Poppins SemiBold"/>
                  <a:sym typeface="Poppins SemiBold"/>
                </a:rPr>
                <a:t>Oportunidades</a:t>
              </a:r>
              <a:endParaRPr sz="1100" dirty="0"/>
            </a:p>
          </p:txBody>
        </p:sp>
        <p:sp>
          <p:nvSpPr>
            <p:cNvPr id="447" name="Google Shape;447;p44"/>
            <p:cNvSpPr txBox="1"/>
            <p:nvPr/>
          </p:nvSpPr>
          <p:spPr>
            <a:xfrm>
              <a:off x="1552104" y="5039880"/>
              <a:ext cx="2800600" cy="905504"/>
            </a:xfrm>
            <a:prstGeom prst="rect">
              <a:avLst/>
            </a:prstGeom>
            <a:noFill/>
            <a:ln>
              <a:noFill/>
            </a:ln>
          </p:spPr>
          <p:txBody>
            <a:bodyPr spcFirstLastPara="1" wrap="square" lIns="68575" tIns="34275" rIns="68575" bIns="34275" anchor="t" anchorCtr="0">
              <a:spAutoFit/>
            </a:bodyPr>
            <a:lstStyle/>
            <a:p>
              <a:pPr marL="0" marR="0" lvl="0" indent="0" algn="r" rtl="0">
                <a:lnSpc>
                  <a:spcPct val="130000"/>
                </a:lnSpc>
                <a:spcBef>
                  <a:spcPts val="0"/>
                </a:spcBef>
                <a:spcAft>
                  <a:spcPts val="0"/>
                </a:spcAft>
                <a:buNone/>
              </a:pPr>
              <a:r>
                <a:rPr lang="ca" sz="1100">
                  <a:solidFill>
                    <a:srgbClr val="595959"/>
                  </a:solidFill>
                  <a:latin typeface="Inter"/>
                  <a:ea typeface="Inter"/>
                  <a:cs typeface="Inter"/>
                  <a:sym typeface="Inter"/>
                </a:rPr>
                <a:t>Lorem ipsum dolor sit amet, consectetuer adipiscing elit. porttitor congue massa. </a:t>
              </a:r>
              <a:endParaRPr sz="110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5"/>
          <p:cNvSpPr/>
          <p:nvPr/>
        </p:nvSpPr>
        <p:spPr>
          <a:xfrm>
            <a:off x="-62" y="0"/>
            <a:ext cx="9144000" cy="51435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Inter"/>
              <a:ea typeface="Inter"/>
              <a:cs typeface="Inter"/>
              <a:sym typeface="Inter"/>
            </a:endParaRPr>
          </a:p>
        </p:txBody>
      </p:sp>
      <p:sp>
        <p:nvSpPr>
          <p:cNvPr id="453" name="Google Shape;453;p45"/>
          <p:cNvSpPr/>
          <p:nvPr/>
        </p:nvSpPr>
        <p:spPr>
          <a:xfrm>
            <a:off x="2303741" y="898683"/>
            <a:ext cx="3347799" cy="3346134"/>
          </a:xfrm>
          <a:prstGeom prst="ellipse">
            <a:avLst/>
          </a:prstGeom>
          <a:solidFill>
            <a:srgbClr val="0256A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454" name="Google Shape;454;p45"/>
          <p:cNvSpPr/>
          <p:nvPr/>
        </p:nvSpPr>
        <p:spPr>
          <a:xfrm>
            <a:off x="629841" y="898683"/>
            <a:ext cx="3347799" cy="3346134"/>
          </a:xfrm>
          <a:prstGeom prst="ellipse">
            <a:avLst/>
          </a:prstGeom>
          <a:solidFill>
            <a:srgbClr val="B4D6E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455" name="Google Shape;455;p45"/>
          <p:cNvSpPr txBox="1"/>
          <p:nvPr/>
        </p:nvSpPr>
        <p:spPr>
          <a:xfrm>
            <a:off x="741701" y="1910996"/>
            <a:ext cx="1450181" cy="253885"/>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ca" sz="1200" b="1" dirty="0">
                <a:solidFill>
                  <a:schemeClr val="lt1"/>
                </a:solidFill>
                <a:latin typeface="Open Sans"/>
                <a:ea typeface="Open Sans"/>
                <a:cs typeface="Open Sans"/>
                <a:sym typeface="Open Sans"/>
              </a:rPr>
              <a:t>Topic</a:t>
            </a:r>
            <a:endParaRPr sz="1100" dirty="0">
              <a:latin typeface="Open Sans"/>
              <a:ea typeface="Open Sans"/>
              <a:cs typeface="Open Sans"/>
              <a:sym typeface="Open Sans"/>
            </a:endParaRPr>
          </a:p>
        </p:txBody>
      </p:sp>
      <p:sp>
        <p:nvSpPr>
          <p:cNvPr id="456" name="Google Shape;456;p45"/>
          <p:cNvSpPr txBox="1"/>
          <p:nvPr/>
        </p:nvSpPr>
        <p:spPr>
          <a:xfrm>
            <a:off x="822024" y="2343319"/>
            <a:ext cx="1369800" cy="1119000"/>
          </a:xfrm>
          <a:prstGeom prst="rect">
            <a:avLst/>
          </a:prstGeom>
          <a:noFill/>
          <a:ln>
            <a:noFill/>
          </a:ln>
        </p:spPr>
        <p:txBody>
          <a:bodyPr spcFirstLastPara="1" wrap="square" lIns="68575" tIns="34275" rIns="68575" bIns="34275" anchor="t" anchorCtr="0">
            <a:spAutoFit/>
          </a:bodyPr>
          <a:lstStyle/>
          <a:p>
            <a:pPr marL="0" marR="0" lvl="0" indent="0" algn="r" rtl="0">
              <a:lnSpc>
                <a:spcPct val="130000"/>
              </a:lnSpc>
              <a:spcBef>
                <a:spcPts val="0"/>
              </a:spcBef>
              <a:spcAft>
                <a:spcPts val="0"/>
              </a:spcAft>
              <a:buNone/>
            </a:pPr>
            <a:r>
              <a:rPr lang="ca" sz="1100">
                <a:solidFill>
                  <a:schemeClr val="lt1"/>
                </a:solidFill>
                <a:latin typeface="Open Sans"/>
                <a:ea typeface="Open Sans"/>
                <a:cs typeface="Open Sans"/>
                <a:sym typeface="Open Sans"/>
              </a:rPr>
              <a:t>Lorem ipsum dolor sit amet, adipiscing elit. Maecenas porttitor congue</a:t>
            </a:r>
            <a:endParaRPr sz="1100">
              <a:solidFill>
                <a:schemeClr val="lt1"/>
              </a:solidFill>
              <a:latin typeface="Open Sans"/>
              <a:ea typeface="Open Sans"/>
              <a:cs typeface="Open Sans"/>
              <a:sym typeface="Open Sans"/>
            </a:endParaRPr>
          </a:p>
        </p:txBody>
      </p:sp>
      <p:sp>
        <p:nvSpPr>
          <p:cNvPr id="457" name="Google Shape;457;p45"/>
          <p:cNvSpPr txBox="1"/>
          <p:nvPr/>
        </p:nvSpPr>
        <p:spPr>
          <a:xfrm>
            <a:off x="4089499" y="1910996"/>
            <a:ext cx="1450181" cy="25388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b="1" dirty="0">
                <a:solidFill>
                  <a:schemeClr val="lt1"/>
                </a:solidFill>
                <a:latin typeface="Open Sans"/>
                <a:ea typeface="Open Sans"/>
                <a:cs typeface="Open Sans"/>
                <a:sym typeface="Open Sans"/>
              </a:rPr>
              <a:t>Topic</a:t>
            </a:r>
            <a:endParaRPr sz="1100" dirty="0">
              <a:latin typeface="Open Sans"/>
              <a:ea typeface="Open Sans"/>
              <a:cs typeface="Open Sans"/>
              <a:sym typeface="Open Sans"/>
            </a:endParaRPr>
          </a:p>
        </p:txBody>
      </p:sp>
      <p:sp>
        <p:nvSpPr>
          <p:cNvPr id="458" name="Google Shape;458;p45"/>
          <p:cNvSpPr txBox="1"/>
          <p:nvPr/>
        </p:nvSpPr>
        <p:spPr>
          <a:xfrm>
            <a:off x="4089500" y="2343319"/>
            <a:ext cx="1450200" cy="8988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chemeClr val="lt1"/>
                </a:solidFill>
                <a:latin typeface="Open Sans"/>
                <a:ea typeface="Open Sans"/>
                <a:cs typeface="Open Sans"/>
                <a:sym typeface="Open Sans"/>
              </a:rPr>
              <a:t>Lorem ipsum dolor sit amet, adipiscing elit. Maecenas porttitor congue</a:t>
            </a:r>
            <a:endParaRPr sz="1100">
              <a:solidFill>
                <a:schemeClr val="lt1"/>
              </a:solidFill>
              <a:latin typeface="Open Sans"/>
              <a:ea typeface="Open Sans"/>
              <a:cs typeface="Open Sans"/>
              <a:sym typeface="Open Sans"/>
            </a:endParaRPr>
          </a:p>
        </p:txBody>
      </p:sp>
      <p:sp>
        <p:nvSpPr>
          <p:cNvPr id="459" name="Google Shape;459;p45"/>
          <p:cNvSpPr txBox="1"/>
          <p:nvPr/>
        </p:nvSpPr>
        <p:spPr>
          <a:xfrm>
            <a:off x="6143626" y="1816041"/>
            <a:ext cx="2370600" cy="5770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300" dirty="0">
                <a:solidFill>
                  <a:srgbClr val="0256A3"/>
                </a:solidFill>
                <a:latin typeface="Open Sans SemiBold"/>
                <a:ea typeface="Open Sans SemiBold"/>
                <a:cs typeface="Open Sans SemiBold"/>
                <a:sym typeface="Open Sans SemiBold"/>
              </a:rPr>
              <a:t>Título</a:t>
            </a:r>
            <a:endParaRPr sz="1100" dirty="0">
              <a:solidFill>
                <a:srgbClr val="0256A3"/>
              </a:solidFill>
              <a:latin typeface="Open Sans"/>
              <a:ea typeface="Open Sans"/>
              <a:cs typeface="Open Sans"/>
              <a:sym typeface="Open Sans"/>
            </a:endParaRPr>
          </a:p>
        </p:txBody>
      </p:sp>
      <p:sp>
        <p:nvSpPr>
          <p:cNvPr id="460" name="Google Shape;460;p45"/>
          <p:cNvSpPr txBox="1"/>
          <p:nvPr/>
        </p:nvSpPr>
        <p:spPr>
          <a:xfrm>
            <a:off x="6143625" y="1585208"/>
            <a:ext cx="16917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dirty="0">
                <a:solidFill>
                  <a:srgbClr val="0256A3"/>
                </a:solidFill>
                <a:latin typeface="Open Sans"/>
                <a:ea typeface="Open Sans"/>
                <a:cs typeface="Open Sans"/>
                <a:sym typeface="Open Sans"/>
              </a:rPr>
              <a:t>Subtítulo</a:t>
            </a:r>
            <a:endParaRPr sz="1100" dirty="0">
              <a:solidFill>
                <a:srgbClr val="0256A3"/>
              </a:solidFill>
              <a:latin typeface="Open Sans"/>
              <a:ea typeface="Open Sans"/>
              <a:cs typeface="Open Sans"/>
              <a:sym typeface="Open Sans"/>
            </a:endParaRPr>
          </a:p>
        </p:txBody>
      </p:sp>
      <p:sp>
        <p:nvSpPr>
          <p:cNvPr id="461" name="Google Shape;461;p45"/>
          <p:cNvSpPr txBox="1"/>
          <p:nvPr/>
        </p:nvSpPr>
        <p:spPr>
          <a:xfrm>
            <a:off x="6143625" y="2571750"/>
            <a:ext cx="2370600" cy="6789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dirty="0">
                <a:solidFill>
                  <a:srgbClr val="0256A3"/>
                </a:solidFill>
                <a:latin typeface="Open Sans"/>
                <a:ea typeface="Open Sans"/>
                <a:cs typeface="Open Sans"/>
                <a:sym typeface="Open Sans"/>
              </a:rPr>
              <a:t>Lorem ipsum dolor sit amet, consectetuer adipiscing elit. porttitor congue massa. </a:t>
            </a:r>
            <a:endParaRPr sz="1100" dirty="0">
              <a:solidFill>
                <a:srgbClr val="0256A3"/>
              </a:solidFill>
              <a:latin typeface="Open Sans"/>
              <a:ea typeface="Open Sans"/>
              <a:cs typeface="Open Sans"/>
              <a:sym typeface="Open Sans"/>
            </a:endParaRPr>
          </a:p>
        </p:txBody>
      </p:sp>
      <p:sp>
        <p:nvSpPr>
          <p:cNvPr id="462" name="Google Shape;462;p45"/>
          <p:cNvSpPr/>
          <p:nvPr/>
        </p:nvSpPr>
        <p:spPr>
          <a:xfrm>
            <a:off x="2303741" y="1124337"/>
            <a:ext cx="1673899" cy="2894827"/>
          </a:xfrm>
          <a:custGeom>
            <a:avLst/>
            <a:gdLst/>
            <a:ahLst/>
            <a:cxnLst/>
            <a:rect l="l" t="t" r="r" b="b"/>
            <a:pathLst>
              <a:path w="2231866" h="3859769" extrusionOk="0">
                <a:moveTo>
                  <a:pt x="1115933" y="0"/>
                </a:moveTo>
                <a:lnTo>
                  <a:pt x="1247858" y="80106"/>
                </a:lnTo>
                <a:cubicBezTo>
                  <a:pt x="1841538" y="480989"/>
                  <a:pt x="2231866" y="1159876"/>
                  <a:pt x="2231866" y="1929884"/>
                </a:cubicBezTo>
                <a:cubicBezTo>
                  <a:pt x="2231866" y="2699892"/>
                  <a:pt x="1841538" y="3378779"/>
                  <a:pt x="1247858" y="3779662"/>
                </a:cubicBezTo>
                <a:lnTo>
                  <a:pt x="1115933" y="3859769"/>
                </a:lnTo>
                <a:lnTo>
                  <a:pt x="984009" y="3779662"/>
                </a:lnTo>
                <a:cubicBezTo>
                  <a:pt x="390328" y="3378779"/>
                  <a:pt x="0" y="2699892"/>
                  <a:pt x="0" y="1929884"/>
                </a:cubicBezTo>
                <a:cubicBezTo>
                  <a:pt x="0" y="1159876"/>
                  <a:pt x="390328" y="480989"/>
                  <a:pt x="984009" y="80106"/>
                </a:cubicBezTo>
                <a:close/>
              </a:path>
            </a:pathLst>
          </a:custGeom>
          <a:solidFill>
            <a:srgbClr val="5E1E8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30"/>
          <p:cNvGrpSpPr/>
          <p:nvPr/>
        </p:nvGrpSpPr>
        <p:grpSpPr>
          <a:xfrm>
            <a:off x="-1" y="0"/>
            <a:ext cx="4572001" cy="5143500"/>
            <a:chOff x="-1" y="0"/>
            <a:chExt cx="4572001" cy="5143500"/>
          </a:xfrm>
        </p:grpSpPr>
        <p:sp>
          <p:nvSpPr>
            <p:cNvPr id="115" name="Google Shape;115;p30"/>
            <p:cNvSpPr/>
            <p:nvPr/>
          </p:nvSpPr>
          <p:spPr>
            <a:xfrm>
              <a:off x="0" y="0"/>
              <a:ext cx="4572000" cy="5143500"/>
            </a:xfrm>
            <a:prstGeom prst="rect">
              <a:avLst/>
            </a:prstGeom>
            <a:solidFill>
              <a:srgbClr val="0256A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pic>
          <p:nvPicPr>
            <p:cNvPr id="116" name="Google Shape;116;p30"/>
            <p:cNvPicPr preferRelativeResize="0"/>
            <p:nvPr/>
          </p:nvPicPr>
          <p:blipFill>
            <a:blip r:embed="rId3">
              <a:alphaModFix/>
            </a:blip>
            <a:stretch>
              <a:fillRect/>
            </a:stretch>
          </p:blipFill>
          <p:spPr>
            <a:xfrm>
              <a:off x="-1" y="1133350"/>
              <a:ext cx="4571999" cy="4010143"/>
            </a:xfrm>
            <a:prstGeom prst="rect">
              <a:avLst/>
            </a:prstGeom>
            <a:noFill/>
            <a:ln>
              <a:noFill/>
            </a:ln>
          </p:spPr>
        </p:pic>
      </p:grpSp>
      <p:sp>
        <p:nvSpPr>
          <p:cNvPr id="117" name="Google Shape;117;p30"/>
          <p:cNvSpPr/>
          <p:nvPr/>
        </p:nvSpPr>
        <p:spPr>
          <a:xfrm>
            <a:off x="4572000" y="0"/>
            <a:ext cx="4572000" cy="1285200"/>
          </a:xfrm>
          <a:prstGeom prst="rect">
            <a:avLst/>
          </a:prstGeom>
          <a:solidFill>
            <a:srgbClr val="B4D6E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118" name="Google Shape;118;p30"/>
          <p:cNvSpPr/>
          <p:nvPr/>
        </p:nvSpPr>
        <p:spPr>
          <a:xfrm>
            <a:off x="4572000" y="3858300"/>
            <a:ext cx="4572000" cy="12852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119" name="Google Shape;119;p30"/>
          <p:cNvSpPr/>
          <p:nvPr/>
        </p:nvSpPr>
        <p:spPr>
          <a:xfrm>
            <a:off x="4572000" y="2572200"/>
            <a:ext cx="4572000" cy="1285200"/>
          </a:xfrm>
          <a:prstGeom prst="rect">
            <a:avLst/>
          </a:prstGeom>
          <a:solidFill>
            <a:srgbClr val="B4D6E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120" name="Google Shape;120;p30"/>
          <p:cNvSpPr/>
          <p:nvPr/>
        </p:nvSpPr>
        <p:spPr>
          <a:xfrm>
            <a:off x="4572000" y="1286100"/>
            <a:ext cx="4572000" cy="12852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121" name="Google Shape;121;p30"/>
          <p:cNvSpPr txBox="1"/>
          <p:nvPr/>
        </p:nvSpPr>
        <p:spPr>
          <a:xfrm>
            <a:off x="5076656" y="277916"/>
            <a:ext cx="3562800" cy="25388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dirty="0">
                <a:solidFill>
                  <a:srgbClr val="0256A3"/>
                </a:solidFill>
                <a:latin typeface="Open Sans SemiBold"/>
                <a:ea typeface="Open Sans SemiBold"/>
                <a:cs typeface="Open Sans SemiBold"/>
                <a:sym typeface="Open Sans SemiBold"/>
              </a:rPr>
              <a:t>TOPIC</a:t>
            </a:r>
            <a:endParaRPr sz="1100" dirty="0">
              <a:solidFill>
                <a:srgbClr val="0256A3"/>
              </a:solidFill>
              <a:latin typeface="Open Sans SemiBold"/>
              <a:ea typeface="Open Sans SemiBold"/>
              <a:cs typeface="Open Sans SemiBold"/>
              <a:sym typeface="Open Sans SemiBold"/>
            </a:endParaRPr>
          </a:p>
        </p:txBody>
      </p:sp>
      <p:sp>
        <p:nvSpPr>
          <p:cNvPr id="122" name="Google Shape;122;p30"/>
          <p:cNvSpPr txBox="1"/>
          <p:nvPr/>
        </p:nvSpPr>
        <p:spPr>
          <a:xfrm>
            <a:off x="5076656" y="532732"/>
            <a:ext cx="3562800" cy="45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dirty="0">
                <a:solidFill>
                  <a:srgbClr val="0256A3"/>
                </a:solidFill>
                <a:latin typeface="Open Sans"/>
                <a:ea typeface="Open Sans"/>
                <a:cs typeface="Open Sans"/>
                <a:sym typeface="Open Sans"/>
              </a:rPr>
              <a:t>Lorem ipsum dolor sit amet, consectetuer adipiscing elit. Maecenas porttitor congue massa. </a:t>
            </a:r>
            <a:endParaRPr sz="1100" dirty="0">
              <a:solidFill>
                <a:srgbClr val="0256A3"/>
              </a:solidFill>
              <a:latin typeface="Open Sans"/>
              <a:ea typeface="Open Sans"/>
              <a:cs typeface="Open Sans"/>
              <a:sym typeface="Open Sans"/>
            </a:endParaRPr>
          </a:p>
        </p:txBody>
      </p:sp>
      <p:sp>
        <p:nvSpPr>
          <p:cNvPr id="123" name="Google Shape;123;p30"/>
          <p:cNvSpPr txBox="1"/>
          <p:nvPr/>
        </p:nvSpPr>
        <p:spPr>
          <a:xfrm>
            <a:off x="5076656" y="1564016"/>
            <a:ext cx="3562688" cy="25388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dirty="0">
                <a:solidFill>
                  <a:srgbClr val="0256A3"/>
                </a:solidFill>
                <a:latin typeface="Open Sans SemiBold"/>
                <a:ea typeface="Open Sans SemiBold"/>
                <a:cs typeface="Open Sans SemiBold"/>
                <a:sym typeface="Open Sans SemiBold"/>
              </a:rPr>
              <a:t>TOPIC</a:t>
            </a:r>
            <a:endParaRPr sz="1100" dirty="0">
              <a:solidFill>
                <a:srgbClr val="0256A3"/>
              </a:solidFill>
              <a:latin typeface="Open Sans SemiBold"/>
              <a:ea typeface="Open Sans SemiBold"/>
              <a:cs typeface="Open Sans SemiBold"/>
              <a:sym typeface="Open Sans SemiBold"/>
            </a:endParaRPr>
          </a:p>
        </p:txBody>
      </p:sp>
      <p:sp>
        <p:nvSpPr>
          <p:cNvPr id="124" name="Google Shape;124;p30"/>
          <p:cNvSpPr txBox="1"/>
          <p:nvPr/>
        </p:nvSpPr>
        <p:spPr>
          <a:xfrm>
            <a:off x="5076656" y="1818831"/>
            <a:ext cx="3562800" cy="45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Open Sans"/>
                <a:ea typeface="Open Sans"/>
                <a:cs typeface="Open Sans"/>
                <a:sym typeface="Open Sans"/>
              </a:rPr>
              <a:t>Lorem ipsum dolor sit amet, consectetuer adipiscing elit. Maecenas porttitor congue massa. </a:t>
            </a:r>
            <a:endParaRPr sz="1100">
              <a:solidFill>
                <a:srgbClr val="0256A3"/>
              </a:solidFill>
              <a:latin typeface="Open Sans"/>
              <a:ea typeface="Open Sans"/>
              <a:cs typeface="Open Sans"/>
              <a:sym typeface="Open Sans"/>
            </a:endParaRPr>
          </a:p>
        </p:txBody>
      </p:sp>
      <p:sp>
        <p:nvSpPr>
          <p:cNvPr id="125" name="Google Shape;125;p30"/>
          <p:cNvSpPr txBox="1"/>
          <p:nvPr/>
        </p:nvSpPr>
        <p:spPr>
          <a:xfrm>
            <a:off x="5076656" y="2850116"/>
            <a:ext cx="3562688" cy="25388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dirty="0">
                <a:solidFill>
                  <a:srgbClr val="0256A3"/>
                </a:solidFill>
                <a:latin typeface="Open Sans SemiBold"/>
                <a:ea typeface="Open Sans SemiBold"/>
                <a:cs typeface="Open Sans SemiBold"/>
                <a:sym typeface="Open Sans SemiBold"/>
              </a:rPr>
              <a:t>TOPIC</a:t>
            </a:r>
            <a:endParaRPr sz="1100" dirty="0">
              <a:solidFill>
                <a:srgbClr val="0256A3"/>
              </a:solidFill>
              <a:latin typeface="Open Sans SemiBold"/>
              <a:ea typeface="Open Sans SemiBold"/>
              <a:cs typeface="Open Sans SemiBold"/>
              <a:sym typeface="Open Sans SemiBold"/>
            </a:endParaRPr>
          </a:p>
        </p:txBody>
      </p:sp>
      <p:sp>
        <p:nvSpPr>
          <p:cNvPr id="126" name="Google Shape;126;p30"/>
          <p:cNvSpPr txBox="1"/>
          <p:nvPr/>
        </p:nvSpPr>
        <p:spPr>
          <a:xfrm>
            <a:off x="5076656" y="3104931"/>
            <a:ext cx="3562800" cy="45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Open Sans"/>
                <a:ea typeface="Open Sans"/>
                <a:cs typeface="Open Sans"/>
                <a:sym typeface="Open Sans"/>
              </a:rPr>
              <a:t>Lorem ipsum dolor sit amet, consectetuer adipiscing elit. Maecenas porttitor congue massa. </a:t>
            </a:r>
            <a:endParaRPr sz="1100">
              <a:solidFill>
                <a:srgbClr val="0256A3"/>
              </a:solidFill>
              <a:latin typeface="Open Sans"/>
              <a:ea typeface="Open Sans"/>
              <a:cs typeface="Open Sans"/>
              <a:sym typeface="Open Sans"/>
            </a:endParaRPr>
          </a:p>
        </p:txBody>
      </p:sp>
      <p:sp>
        <p:nvSpPr>
          <p:cNvPr id="127" name="Google Shape;127;p30"/>
          <p:cNvSpPr txBox="1"/>
          <p:nvPr/>
        </p:nvSpPr>
        <p:spPr>
          <a:xfrm>
            <a:off x="5076656" y="4136216"/>
            <a:ext cx="3562688" cy="25388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dirty="0">
                <a:solidFill>
                  <a:srgbClr val="0256A3"/>
                </a:solidFill>
                <a:latin typeface="Open Sans SemiBold"/>
                <a:ea typeface="Open Sans SemiBold"/>
                <a:cs typeface="Open Sans SemiBold"/>
                <a:sym typeface="Open Sans SemiBold"/>
              </a:rPr>
              <a:t>TOPIC</a:t>
            </a:r>
            <a:endParaRPr sz="1100" dirty="0">
              <a:solidFill>
                <a:srgbClr val="0256A3"/>
              </a:solidFill>
              <a:latin typeface="Open Sans SemiBold"/>
              <a:ea typeface="Open Sans SemiBold"/>
              <a:cs typeface="Open Sans SemiBold"/>
              <a:sym typeface="Open Sans SemiBold"/>
            </a:endParaRPr>
          </a:p>
        </p:txBody>
      </p:sp>
      <p:sp>
        <p:nvSpPr>
          <p:cNvPr id="128" name="Google Shape;128;p30"/>
          <p:cNvSpPr txBox="1"/>
          <p:nvPr/>
        </p:nvSpPr>
        <p:spPr>
          <a:xfrm>
            <a:off x="5076656" y="4391031"/>
            <a:ext cx="3562800" cy="45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Open Sans"/>
                <a:ea typeface="Open Sans"/>
                <a:cs typeface="Open Sans"/>
                <a:sym typeface="Open Sans"/>
              </a:rPr>
              <a:t>Lorem ipsum dolor sit amet, consectetuer adipiscing elit. Maecenas porttitor congue massa. </a:t>
            </a:r>
            <a:endParaRPr sz="1100">
              <a:solidFill>
                <a:srgbClr val="0256A3"/>
              </a:solidFill>
              <a:latin typeface="Open Sans"/>
              <a:ea typeface="Open Sans"/>
              <a:cs typeface="Open Sans"/>
              <a:sym typeface="Open Sans"/>
            </a:endParaRPr>
          </a:p>
        </p:txBody>
      </p:sp>
      <p:sp>
        <p:nvSpPr>
          <p:cNvPr id="129" name="Google Shape;129;p30"/>
          <p:cNvSpPr txBox="1"/>
          <p:nvPr/>
        </p:nvSpPr>
        <p:spPr>
          <a:xfrm>
            <a:off x="629840" y="1817901"/>
            <a:ext cx="3539400" cy="1085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300" dirty="0">
                <a:solidFill>
                  <a:schemeClr val="lt1"/>
                </a:solidFill>
                <a:latin typeface="Open Sans SemiBold"/>
                <a:ea typeface="Open Sans SemiBold"/>
                <a:cs typeface="Open Sans SemiBold"/>
                <a:sym typeface="Open Sans SemiBold"/>
              </a:rPr>
              <a:t>Título</a:t>
            </a:r>
            <a:endParaRPr sz="3300" dirty="0">
              <a:solidFill>
                <a:schemeClr val="lt1"/>
              </a:solidFill>
              <a:latin typeface="Open Sans SemiBold"/>
              <a:ea typeface="Open Sans SemiBold"/>
              <a:cs typeface="Open Sans SemiBold"/>
              <a:sym typeface="Open Sans SemiBold"/>
            </a:endParaRPr>
          </a:p>
          <a:p>
            <a:pPr marL="0" marR="0" lvl="0" indent="0" algn="l" rtl="0">
              <a:spcBef>
                <a:spcPts val="0"/>
              </a:spcBef>
              <a:spcAft>
                <a:spcPts val="0"/>
              </a:spcAft>
              <a:buNone/>
            </a:pPr>
            <a:r>
              <a:rPr lang="ca" sz="3300" dirty="0">
                <a:solidFill>
                  <a:schemeClr val="lt1"/>
                </a:solidFill>
                <a:latin typeface="Open Sans SemiBold"/>
                <a:ea typeface="Open Sans SemiBold"/>
                <a:cs typeface="Open Sans SemiBold"/>
                <a:sym typeface="Open Sans SemiBold"/>
              </a:rPr>
              <a:t>CIPIE2026</a:t>
            </a:r>
            <a:endParaRPr sz="3300" dirty="0">
              <a:solidFill>
                <a:schemeClr val="lt1"/>
              </a:solidFill>
              <a:latin typeface="Open Sans SemiBold"/>
              <a:ea typeface="Open Sans SemiBold"/>
              <a:cs typeface="Open Sans SemiBold"/>
              <a:sym typeface="Open Sans SemiBold"/>
            </a:endParaRPr>
          </a:p>
        </p:txBody>
      </p:sp>
      <p:sp>
        <p:nvSpPr>
          <p:cNvPr id="130" name="Google Shape;130;p30"/>
          <p:cNvSpPr txBox="1"/>
          <p:nvPr/>
        </p:nvSpPr>
        <p:spPr>
          <a:xfrm>
            <a:off x="629842" y="2919444"/>
            <a:ext cx="3539400" cy="6789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dirty="0">
                <a:solidFill>
                  <a:schemeClr val="lt1"/>
                </a:solidFill>
                <a:latin typeface="Open Sans"/>
                <a:ea typeface="Open Sans"/>
                <a:cs typeface="Open Sans"/>
                <a:sym typeface="Open Sans"/>
              </a:rPr>
              <a:t>Lorem ipsum dolor sit amet, consectetuer adipiscing elit. Maecenas porttitor congue massa. Fusce posuere, magna sed pulvinar ultricies.</a:t>
            </a:r>
            <a:endParaRPr sz="1100" dirty="0">
              <a:solidFill>
                <a:schemeClr val="lt1"/>
              </a:solidFill>
              <a:latin typeface="Open Sans"/>
              <a:ea typeface="Open Sans"/>
              <a:cs typeface="Open Sans"/>
              <a:sym typeface="Open Sans"/>
            </a:endParaRPr>
          </a:p>
        </p:txBody>
      </p:sp>
      <p:sp>
        <p:nvSpPr>
          <p:cNvPr id="131" name="Google Shape;131;p30"/>
          <p:cNvSpPr txBox="1"/>
          <p:nvPr/>
        </p:nvSpPr>
        <p:spPr>
          <a:xfrm>
            <a:off x="629840" y="1487021"/>
            <a:ext cx="13455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dirty="0">
                <a:solidFill>
                  <a:schemeClr val="lt1"/>
                </a:solidFill>
                <a:latin typeface="Open Sans Light"/>
                <a:ea typeface="Open Sans Light"/>
                <a:cs typeface="Open Sans Light"/>
                <a:sym typeface="Open Sans Light"/>
              </a:rPr>
              <a:t>Subtítulo</a:t>
            </a:r>
            <a:endParaRPr sz="1100" dirty="0">
              <a:solidFill>
                <a:schemeClr val="lt1"/>
              </a:solidFill>
              <a:latin typeface="Open Sans Light"/>
              <a:ea typeface="Open Sans Light"/>
              <a:cs typeface="Open Sans Light"/>
              <a:sym typeface="Open Sa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6"/>
          <p:cNvSpPr/>
          <p:nvPr/>
        </p:nvSpPr>
        <p:spPr>
          <a:xfrm>
            <a:off x="-62" y="0"/>
            <a:ext cx="9144000" cy="51435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Inter"/>
              <a:ea typeface="Inter"/>
              <a:cs typeface="Inter"/>
              <a:sym typeface="Inter"/>
            </a:endParaRPr>
          </a:p>
        </p:txBody>
      </p:sp>
      <p:grpSp>
        <p:nvGrpSpPr>
          <p:cNvPr id="468" name="Google Shape;468;p46"/>
          <p:cNvGrpSpPr/>
          <p:nvPr/>
        </p:nvGrpSpPr>
        <p:grpSpPr>
          <a:xfrm>
            <a:off x="880213" y="1613473"/>
            <a:ext cx="1916555" cy="1916555"/>
            <a:chOff x="1173617" y="2151297"/>
            <a:chExt cx="2555406" cy="2555406"/>
          </a:xfrm>
        </p:grpSpPr>
        <p:sp>
          <p:nvSpPr>
            <p:cNvPr id="469" name="Google Shape;469;p46"/>
            <p:cNvSpPr/>
            <p:nvPr/>
          </p:nvSpPr>
          <p:spPr>
            <a:xfrm>
              <a:off x="1173617" y="2151297"/>
              <a:ext cx="2555406" cy="2555406"/>
            </a:xfrm>
            <a:prstGeom prst="ellipse">
              <a:avLst/>
            </a:prstGeom>
            <a:noFill/>
            <a:ln w="254000" cap="flat" cmpd="sng">
              <a:solidFill>
                <a:srgbClr val="F2F2F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70" name="Google Shape;470;p46"/>
            <p:cNvSpPr/>
            <p:nvPr/>
          </p:nvSpPr>
          <p:spPr>
            <a:xfrm>
              <a:off x="1173617" y="2151297"/>
              <a:ext cx="2555406" cy="2555406"/>
            </a:xfrm>
            <a:prstGeom prst="arc">
              <a:avLst>
                <a:gd name="adj1" fmla="val 16200000"/>
                <a:gd name="adj2" fmla="val 11564578"/>
              </a:avLst>
            </a:prstGeom>
            <a:noFill/>
            <a:ln w="254000" cap="flat" cmpd="sng">
              <a:solidFill>
                <a:srgbClr val="5E1E8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grpSp>
        <p:nvGrpSpPr>
          <p:cNvPr id="471" name="Google Shape;471;p46"/>
          <p:cNvGrpSpPr/>
          <p:nvPr/>
        </p:nvGrpSpPr>
        <p:grpSpPr>
          <a:xfrm>
            <a:off x="3613723" y="1613473"/>
            <a:ext cx="1916555" cy="1916555"/>
            <a:chOff x="4818297" y="2151297"/>
            <a:chExt cx="2555406" cy="2555406"/>
          </a:xfrm>
        </p:grpSpPr>
        <p:sp>
          <p:nvSpPr>
            <p:cNvPr id="472" name="Google Shape;472;p46"/>
            <p:cNvSpPr/>
            <p:nvPr/>
          </p:nvSpPr>
          <p:spPr>
            <a:xfrm>
              <a:off x="4818297" y="2151297"/>
              <a:ext cx="2555406" cy="2555406"/>
            </a:xfrm>
            <a:prstGeom prst="ellipse">
              <a:avLst/>
            </a:prstGeom>
            <a:noFill/>
            <a:ln w="254000" cap="flat" cmpd="sng">
              <a:solidFill>
                <a:srgbClr val="F2F2F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73" name="Google Shape;473;p46"/>
            <p:cNvSpPr/>
            <p:nvPr/>
          </p:nvSpPr>
          <p:spPr>
            <a:xfrm>
              <a:off x="4818297" y="2151297"/>
              <a:ext cx="2555406" cy="2555406"/>
            </a:xfrm>
            <a:prstGeom prst="arc">
              <a:avLst>
                <a:gd name="adj1" fmla="val 16200000"/>
                <a:gd name="adj2" fmla="val 4438675"/>
              </a:avLst>
            </a:prstGeom>
            <a:noFill/>
            <a:ln w="254000" cap="flat" cmpd="sng">
              <a:solidFill>
                <a:srgbClr val="0256A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sp>
        <p:nvSpPr>
          <p:cNvPr id="474" name="Google Shape;474;p46"/>
          <p:cNvSpPr/>
          <p:nvPr/>
        </p:nvSpPr>
        <p:spPr>
          <a:xfrm>
            <a:off x="6347233" y="1613473"/>
            <a:ext cx="1916555" cy="1916555"/>
          </a:xfrm>
          <a:prstGeom prst="ellipse">
            <a:avLst/>
          </a:prstGeom>
          <a:noFill/>
          <a:ln w="254000" cap="flat" cmpd="sng">
            <a:solidFill>
              <a:srgbClr val="F2F2F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75" name="Google Shape;475;p46"/>
          <p:cNvSpPr/>
          <p:nvPr/>
        </p:nvSpPr>
        <p:spPr>
          <a:xfrm>
            <a:off x="6347233" y="1613473"/>
            <a:ext cx="1916555" cy="1916555"/>
          </a:xfrm>
          <a:prstGeom prst="arc">
            <a:avLst>
              <a:gd name="adj1" fmla="val 16200000"/>
              <a:gd name="adj2" fmla="val 12649244"/>
            </a:avLst>
          </a:prstGeom>
          <a:noFill/>
          <a:ln w="254000" cap="flat" cmpd="sng">
            <a:solidFill>
              <a:srgbClr val="5E1E8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nvGrpSpPr>
          <p:cNvPr id="476" name="Google Shape;476;p46"/>
          <p:cNvGrpSpPr/>
          <p:nvPr/>
        </p:nvGrpSpPr>
        <p:grpSpPr>
          <a:xfrm>
            <a:off x="1611085" y="492919"/>
            <a:ext cx="5921829" cy="807914"/>
            <a:chOff x="-251393" y="657225"/>
            <a:chExt cx="7895772" cy="1077218"/>
          </a:xfrm>
        </p:grpSpPr>
        <p:sp>
          <p:nvSpPr>
            <p:cNvPr id="477" name="Google Shape;477;p46"/>
            <p:cNvSpPr txBox="1"/>
            <p:nvPr/>
          </p:nvSpPr>
          <p:spPr>
            <a:xfrm>
              <a:off x="-251393" y="965002"/>
              <a:ext cx="7895772" cy="76944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3300" dirty="0">
                  <a:solidFill>
                    <a:schemeClr val="dk1"/>
                  </a:solidFill>
                  <a:latin typeface="Open Sans SemiBold"/>
                  <a:ea typeface="Open Sans SemiBold"/>
                  <a:cs typeface="Open Sans SemiBold"/>
                  <a:sym typeface="Open Sans SemiBold"/>
                </a:rPr>
                <a:t>Título</a:t>
              </a:r>
              <a:endParaRPr sz="1100" dirty="0">
                <a:latin typeface="Open Sans"/>
                <a:ea typeface="Open Sans"/>
                <a:cs typeface="Open Sans"/>
                <a:sym typeface="Open Sans"/>
              </a:endParaRPr>
            </a:p>
          </p:txBody>
        </p:sp>
        <p:sp>
          <p:nvSpPr>
            <p:cNvPr id="478" name="Google Shape;478;p46"/>
            <p:cNvSpPr txBox="1"/>
            <p:nvPr/>
          </p:nvSpPr>
          <p:spPr>
            <a:xfrm>
              <a:off x="2568692" y="657225"/>
              <a:ext cx="2255700" cy="318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1100" dirty="0">
                  <a:solidFill>
                    <a:srgbClr val="595959"/>
                  </a:solidFill>
                  <a:latin typeface="Open Sans"/>
                  <a:ea typeface="Open Sans"/>
                  <a:cs typeface="Open Sans"/>
                  <a:sym typeface="Open Sans"/>
                </a:rPr>
                <a:t>Subtítulo</a:t>
              </a:r>
              <a:endParaRPr sz="1100" dirty="0">
                <a:latin typeface="Open Sans"/>
                <a:ea typeface="Open Sans"/>
                <a:cs typeface="Open Sans"/>
                <a:sym typeface="Open Sans"/>
              </a:endParaRPr>
            </a:p>
          </p:txBody>
        </p:sp>
      </p:grpSp>
      <p:sp>
        <p:nvSpPr>
          <p:cNvPr id="479" name="Google Shape;479;p46"/>
          <p:cNvSpPr txBox="1"/>
          <p:nvPr/>
        </p:nvSpPr>
        <p:spPr>
          <a:xfrm>
            <a:off x="1342441" y="2199861"/>
            <a:ext cx="992099" cy="57708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3300">
                <a:solidFill>
                  <a:schemeClr val="dk1"/>
                </a:solidFill>
                <a:latin typeface="Open Sans SemiBold"/>
                <a:ea typeface="Open Sans SemiBold"/>
                <a:cs typeface="Open Sans SemiBold"/>
                <a:sym typeface="Open Sans SemiBold"/>
              </a:rPr>
              <a:t>76%</a:t>
            </a:r>
            <a:endParaRPr sz="3300">
              <a:solidFill>
                <a:schemeClr val="dk1"/>
              </a:solidFill>
              <a:latin typeface="Open Sans SemiBold"/>
              <a:ea typeface="Open Sans SemiBold"/>
              <a:cs typeface="Open Sans SemiBold"/>
              <a:sym typeface="Open Sans SemiBold"/>
            </a:endParaRPr>
          </a:p>
        </p:txBody>
      </p:sp>
      <p:sp>
        <p:nvSpPr>
          <p:cNvPr id="480" name="Google Shape;480;p46"/>
          <p:cNvSpPr txBox="1"/>
          <p:nvPr/>
        </p:nvSpPr>
        <p:spPr>
          <a:xfrm>
            <a:off x="4050704" y="2199861"/>
            <a:ext cx="1042594" cy="57708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3300">
                <a:solidFill>
                  <a:schemeClr val="dk1"/>
                </a:solidFill>
                <a:latin typeface="Open Sans SemiBold"/>
                <a:ea typeface="Open Sans SemiBold"/>
                <a:cs typeface="Open Sans SemiBold"/>
                <a:sym typeface="Open Sans SemiBold"/>
              </a:rPr>
              <a:t>45%</a:t>
            </a:r>
            <a:endParaRPr sz="3300">
              <a:solidFill>
                <a:schemeClr val="dk1"/>
              </a:solidFill>
              <a:latin typeface="Open Sans SemiBold"/>
              <a:ea typeface="Open Sans SemiBold"/>
              <a:cs typeface="Open Sans SemiBold"/>
              <a:sym typeface="Open Sans SemiBold"/>
            </a:endParaRPr>
          </a:p>
        </p:txBody>
      </p:sp>
      <p:sp>
        <p:nvSpPr>
          <p:cNvPr id="481" name="Google Shape;481;p46"/>
          <p:cNvSpPr txBox="1"/>
          <p:nvPr/>
        </p:nvSpPr>
        <p:spPr>
          <a:xfrm>
            <a:off x="6788421" y="2199861"/>
            <a:ext cx="1034178" cy="57708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3300">
                <a:solidFill>
                  <a:schemeClr val="dk1"/>
                </a:solidFill>
                <a:latin typeface="Open Sans SemiBold"/>
                <a:ea typeface="Open Sans SemiBold"/>
                <a:cs typeface="Open Sans SemiBold"/>
                <a:sym typeface="Open Sans SemiBold"/>
              </a:rPr>
              <a:t>80%</a:t>
            </a:r>
            <a:endParaRPr sz="3300">
              <a:solidFill>
                <a:schemeClr val="dk1"/>
              </a:solidFill>
              <a:latin typeface="Open Sans SemiBold"/>
              <a:ea typeface="Open Sans SemiBold"/>
              <a:cs typeface="Open Sans SemiBold"/>
              <a:sym typeface="Open Sans SemiBold"/>
            </a:endParaRPr>
          </a:p>
        </p:txBody>
      </p:sp>
      <p:sp>
        <p:nvSpPr>
          <p:cNvPr id="482" name="Google Shape;482;p46"/>
          <p:cNvSpPr txBox="1"/>
          <p:nvPr/>
        </p:nvSpPr>
        <p:spPr>
          <a:xfrm>
            <a:off x="1215819" y="2712807"/>
            <a:ext cx="1177200" cy="23849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1100" dirty="0">
                <a:solidFill>
                  <a:srgbClr val="595959"/>
                </a:solidFill>
                <a:latin typeface="Open Sans"/>
                <a:ea typeface="Open Sans"/>
                <a:cs typeface="Open Sans"/>
                <a:sym typeface="Open Sans"/>
              </a:rPr>
              <a:t>Topic</a:t>
            </a:r>
            <a:endParaRPr sz="1100" dirty="0">
              <a:solidFill>
                <a:srgbClr val="595959"/>
              </a:solidFill>
              <a:latin typeface="Open Sans"/>
              <a:ea typeface="Open Sans"/>
              <a:cs typeface="Open Sans"/>
              <a:sym typeface="Open Sans"/>
            </a:endParaRPr>
          </a:p>
        </p:txBody>
      </p:sp>
      <p:sp>
        <p:nvSpPr>
          <p:cNvPr id="483" name="Google Shape;483;p46"/>
          <p:cNvSpPr txBox="1"/>
          <p:nvPr/>
        </p:nvSpPr>
        <p:spPr>
          <a:xfrm>
            <a:off x="3949329" y="2712807"/>
            <a:ext cx="1177200" cy="23849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1100" dirty="0">
                <a:solidFill>
                  <a:srgbClr val="595959"/>
                </a:solidFill>
                <a:latin typeface="Open Sans"/>
                <a:ea typeface="Open Sans"/>
                <a:cs typeface="Open Sans"/>
                <a:sym typeface="Open Sans"/>
              </a:rPr>
              <a:t>Topic</a:t>
            </a:r>
            <a:endParaRPr sz="1100" dirty="0">
              <a:latin typeface="Open Sans"/>
              <a:ea typeface="Open Sans"/>
              <a:cs typeface="Open Sans"/>
              <a:sym typeface="Open Sans"/>
            </a:endParaRPr>
          </a:p>
        </p:txBody>
      </p:sp>
      <p:sp>
        <p:nvSpPr>
          <p:cNvPr id="484" name="Google Shape;484;p46"/>
          <p:cNvSpPr txBox="1"/>
          <p:nvPr/>
        </p:nvSpPr>
        <p:spPr>
          <a:xfrm>
            <a:off x="6716886" y="2712807"/>
            <a:ext cx="1177200" cy="23849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1100" dirty="0">
                <a:solidFill>
                  <a:srgbClr val="595959"/>
                </a:solidFill>
                <a:latin typeface="Open Sans"/>
                <a:ea typeface="Open Sans"/>
                <a:cs typeface="Open Sans"/>
                <a:sym typeface="Open Sans"/>
              </a:rPr>
              <a:t>Topic</a:t>
            </a:r>
            <a:endParaRPr sz="1100" dirty="0">
              <a:latin typeface="Open Sans"/>
              <a:ea typeface="Open Sans"/>
              <a:cs typeface="Open Sans"/>
              <a:sym typeface="Open Sans"/>
            </a:endParaRPr>
          </a:p>
        </p:txBody>
      </p:sp>
      <p:grpSp>
        <p:nvGrpSpPr>
          <p:cNvPr id="485" name="Google Shape;485;p46"/>
          <p:cNvGrpSpPr/>
          <p:nvPr/>
        </p:nvGrpSpPr>
        <p:grpSpPr>
          <a:xfrm>
            <a:off x="705180" y="3842668"/>
            <a:ext cx="2266620" cy="712690"/>
            <a:chOff x="1304874" y="4891847"/>
            <a:chExt cx="2164040" cy="950254"/>
          </a:xfrm>
        </p:grpSpPr>
        <p:sp>
          <p:nvSpPr>
            <p:cNvPr id="486" name="Google Shape;486;p46"/>
            <p:cNvSpPr txBox="1"/>
            <p:nvPr/>
          </p:nvSpPr>
          <p:spPr>
            <a:xfrm>
              <a:off x="1304874" y="4891847"/>
              <a:ext cx="2164040" cy="33855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1200" dirty="0">
                  <a:solidFill>
                    <a:schemeClr val="dk1"/>
                  </a:solidFill>
                  <a:latin typeface="Open Sans SemiBold"/>
                  <a:ea typeface="Open Sans SemiBold"/>
                  <a:cs typeface="Open Sans SemiBold"/>
                  <a:sym typeface="Open Sans SemiBold"/>
                </a:rPr>
                <a:t>Descripción</a:t>
              </a:r>
              <a:endParaRPr sz="1100" dirty="0">
                <a:latin typeface="Open Sans"/>
                <a:ea typeface="Open Sans"/>
                <a:cs typeface="Open Sans"/>
                <a:sym typeface="Open Sans"/>
              </a:endParaRPr>
            </a:p>
          </p:txBody>
        </p:sp>
        <p:sp>
          <p:nvSpPr>
            <p:cNvPr id="487" name="Google Shape;487;p46"/>
            <p:cNvSpPr txBox="1"/>
            <p:nvPr/>
          </p:nvSpPr>
          <p:spPr>
            <a:xfrm>
              <a:off x="1304874" y="5230401"/>
              <a:ext cx="2163900" cy="6117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100">
                  <a:solidFill>
                    <a:srgbClr val="595959"/>
                  </a:solidFill>
                  <a:latin typeface="Open Sans"/>
                  <a:ea typeface="Open Sans"/>
                  <a:cs typeface="Open Sans"/>
                  <a:sym typeface="Open Sans"/>
                </a:rPr>
                <a:t>Lorem ipsum dolor sit amet, consectetuer adipiscing elit. </a:t>
              </a:r>
              <a:endParaRPr sz="1100">
                <a:latin typeface="Open Sans"/>
                <a:ea typeface="Open Sans"/>
                <a:cs typeface="Open Sans"/>
                <a:sym typeface="Open Sans"/>
              </a:endParaRPr>
            </a:p>
          </p:txBody>
        </p:sp>
      </p:grpSp>
      <p:grpSp>
        <p:nvGrpSpPr>
          <p:cNvPr id="488" name="Google Shape;488;p46"/>
          <p:cNvGrpSpPr/>
          <p:nvPr/>
        </p:nvGrpSpPr>
        <p:grpSpPr>
          <a:xfrm>
            <a:off x="3438690" y="3842668"/>
            <a:ext cx="2266620" cy="712690"/>
            <a:chOff x="1304874" y="4891847"/>
            <a:chExt cx="2164040" cy="950254"/>
          </a:xfrm>
        </p:grpSpPr>
        <p:sp>
          <p:nvSpPr>
            <p:cNvPr id="489" name="Google Shape;489;p46"/>
            <p:cNvSpPr txBox="1"/>
            <p:nvPr/>
          </p:nvSpPr>
          <p:spPr>
            <a:xfrm>
              <a:off x="1304874" y="4891847"/>
              <a:ext cx="2164040" cy="33855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1200" dirty="0">
                  <a:solidFill>
                    <a:schemeClr val="dk1"/>
                  </a:solidFill>
                  <a:latin typeface="Open Sans SemiBold"/>
                  <a:ea typeface="Open Sans SemiBold"/>
                  <a:cs typeface="Open Sans SemiBold"/>
                  <a:sym typeface="Open Sans SemiBold"/>
                </a:rPr>
                <a:t>Descripción</a:t>
              </a:r>
              <a:endParaRPr sz="1100" dirty="0">
                <a:latin typeface="Open Sans"/>
                <a:ea typeface="Open Sans"/>
                <a:cs typeface="Open Sans"/>
                <a:sym typeface="Open Sans"/>
              </a:endParaRPr>
            </a:p>
          </p:txBody>
        </p:sp>
        <p:sp>
          <p:nvSpPr>
            <p:cNvPr id="490" name="Google Shape;490;p46"/>
            <p:cNvSpPr txBox="1"/>
            <p:nvPr/>
          </p:nvSpPr>
          <p:spPr>
            <a:xfrm>
              <a:off x="1304874" y="5230401"/>
              <a:ext cx="2163900" cy="6117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100">
                  <a:solidFill>
                    <a:srgbClr val="595959"/>
                  </a:solidFill>
                  <a:latin typeface="Open Sans"/>
                  <a:ea typeface="Open Sans"/>
                  <a:cs typeface="Open Sans"/>
                  <a:sym typeface="Open Sans"/>
                </a:rPr>
                <a:t>Lorem ipsum dolor sit amet, consectetuer adipiscing elit. </a:t>
              </a:r>
              <a:endParaRPr sz="1100">
                <a:latin typeface="Open Sans"/>
                <a:ea typeface="Open Sans"/>
                <a:cs typeface="Open Sans"/>
                <a:sym typeface="Open Sans"/>
              </a:endParaRPr>
            </a:p>
          </p:txBody>
        </p:sp>
      </p:grpSp>
      <p:grpSp>
        <p:nvGrpSpPr>
          <p:cNvPr id="491" name="Google Shape;491;p46"/>
          <p:cNvGrpSpPr/>
          <p:nvPr/>
        </p:nvGrpSpPr>
        <p:grpSpPr>
          <a:xfrm>
            <a:off x="6172200" y="3842668"/>
            <a:ext cx="2266620" cy="712690"/>
            <a:chOff x="1304874" y="4891847"/>
            <a:chExt cx="2164040" cy="950254"/>
          </a:xfrm>
        </p:grpSpPr>
        <p:sp>
          <p:nvSpPr>
            <p:cNvPr id="492" name="Google Shape;492;p46"/>
            <p:cNvSpPr txBox="1"/>
            <p:nvPr/>
          </p:nvSpPr>
          <p:spPr>
            <a:xfrm>
              <a:off x="1304874" y="4891847"/>
              <a:ext cx="2164040" cy="33855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1200" dirty="0">
                  <a:solidFill>
                    <a:schemeClr val="dk1"/>
                  </a:solidFill>
                  <a:latin typeface="Open Sans SemiBold"/>
                  <a:ea typeface="Open Sans SemiBold"/>
                  <a:cs typeface="Open Sans SemiBold"/>
                  <a:sym typeface="Open Sans SemiBold"/>
                </a:rPr>
                <a:t>Descripción</a:t>
              </a:r>
              <a:endParaRPr sz="1100" dirty="0">
                <a:latin typeface="Open Sans"/>
                <a:ea typeface="Open Sans"/>
                <a:cs typeface="Open Sans"/>
                <a:sym typeface="Open Sans"/>
              </a:endParaRPr>
            </a:p>
          </p:txBody>
        </p:sp>
        <p:sp>
          <p:nvSpPr>
            <p:cNvPr id="493" name="Google Shape;493;p46"/>
            <p:cNvSpPr txBox="1"/>
            <p:nvPr/>
          </p:nvSpPr>
          <p:spPr>
            <a:xfrm>
              <a:off x="1304874" y="5230401"/>
              <a:ext cx="2163900" cy="6117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100">
                  <a:solidFill>
                    <a:srgbClr val="595959"/>
                  </a:solidFill>
                  <a:latin typeface="Open Sans"/>
                  <a:ea typeface="Open Sans"/>
                  <a:cs typeface="Open Sans"/>
                  <a:sym typeface="Open Sans"/>
                </a:rPr>
                <a:t>Lorem ipsum dolor sit amet, consectetuer adipiscing elit. </a:t>
              </a:r>
              <a:endParaRPr sz="1100">
                <a:latin typeface="Open Sans"/>
                <a:ea typeface="Open Sans"/>
                <a:cs typeface="Open Sans"/>
                <a:sym typeface="Open Sans"/>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7"/>
          <p:cNvSpPr/>
          <p:nvPr/>
        </p:nvSpPr>
        <p:spPr>
          <a:xfrm>
            <a:off x="0" y="0"/>
            <a:ext cx="9144000" cy="5143500"/>
          </a:xfrm>
          <a:prstGeom prst="rect">
            <a:avLst/>
          </a:prstGeom>
          <a:solidFill>
            <a:srgbClr val="0256A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E8EEF8"/>
              </a:solidFill>
              <a:latin typeface="Inter"/>
              <a:ea typeface="Inter"/>
              <a:cs typeface="Inter"/>
              <a:sym typeface="Inter"/>
            </a:endParaRPr>
          </a:p>
        </p:txBody>
      </p:sp>
      <p:sp>
        <p:nvSpPr>
          <p:cNvPr id="499" name="Google Shape;499;p47"/>
          <p:cNvSpPr/>
          <p:nvPr/>
        </p:nvSpPr>
        <p:spPr>
          <a:xfrm>
            <a:off x="2911177" y="1927814"/>
            <a:ext cx="1661767" cy="1372799"/>
          </a:xfrm>
          <a:prstGeom prst="notchedRightArrow">
            <a:avLst>
              <a:gd name="adj1" fmla="val 63493"/>
              <a:gd name="adj2" fmla="val 45174"/>
            </a:avLst>
          </a:prstGeom>
          <a:solidFill>
            <a:srgbClr val="B4D6E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500" name="Google Shape;500;p47"/>
          <p:cNvSpPr/>
          <p:nvPr/>
        </p:nvSpPr>
        <p:spPr>
          <a:xfrm>
            <a:off x="1251296" y="1927814"/>
            <a:ext cx="1661767" cy="1372799"/>
          </a:xfrm>
          <a:prstGeom prst="notchedRightArrow">
            <a:avLst>
              <a:gd name="adj1" fmla="val 63493"/>
              <a:gd name="adj2" fmla="val 45174"/>
            </a:avLst>
          </a:prstGeom>
          <a:solidFill>
            <a:srgbClr val="E8EE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501" name="Google Shape;501;p47"/>
          <p:cNvSpPr/>
          <p:nvPr/>
        </p:nvSpPr>
        <p:spPr>
          <a:xfrm>
            <a:off x="6230939" y="1927814"/>
            <a:ext cx="1661767" cy="1372799"/>
          </a:xfrm>
          <a:prstGeom prst="notchedRightArrow">
            <a:avLst>
              <a:gd name="adj1" fmla="val 63493"/>
              <a:gd name="adj2" fmla="val 45174"/>
            </a:avLst>
          </a:prstGeom>
          <a:solidFill>
            <a:srgbClr val="B4D6E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502" name="Google Shape;502;p47"/>
          <p:cNvSpPr/>
          <p:nvPr/>
        </p:nvSpPr>
        <p:spPr>
          <a:xfrm>
            <a:off x="4571058" y="1927814"/>
            <a:ext cx="1661767" cy="1372799"/>
          </a:xfrm>
          <a:prstGeom prst="notchedRightArrow">
            <a:avLst>
              <a:gd name="adj1" fmla="val 63493"/>
              <a:gd name="adj2" fmla="val 45174"/>
            </a:avLst>
          </a:prstGeom>
          <a:solidFill>
            <a:srgbClr val="E8EE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grpSp>
        <p:nvGrpSpPr>
          <p:cNvPr id="503" name="Google Shape;503;p47"/>
          <p:cNvGrpSpPr/>
          <p:nvPr/>
        </p:nvGrpSpPr>
        <p:grpSpPr>
          <a:xfrm>
            <a:off x="1610143" y="869174"/>
            <a:ext cx="5921829" cy="807884"/>
            <a:chOff x="-251393" y="657225"/>
            <a:chExt cx="7895772" cy="1077180"/>
          </a:xfrm>
        </p:grpSpPr>
        <p:sp>
          <p:nvSpPr>
            <p:cNvPr id="504" name="Google Shape;504;p47"/>
            <p:cNvSpPr txBox="1"/>
            <p:nvPr/>
          </p:nvSpPr>
          <p:spPr>
            <a:xfrm>
              <a:off x="-251393" y="965003"/>
              <a:ext cx="7895772" cy="769402"/>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3300" dirty="0">
                  <a:solidFill>
                    <a:srgbClr val="E8EEF8"/>
                  </a:solidFill>
                  <a:latin typeface="Open Sans SemiBold"/>
                  <a:ea typeface="Open Sans SemiBold"/>
                  <a:cs typeface="Open Sans SemiBold"/>
                  <a:sym typeface="Open Sans SemiBold"/>
                </a:rPr>
                <a:t>Título</a:t>
              </a:r>
              <a:endParaRPr sz="1100" dirty="0">
                <a:solidFill>
                  <a:srgbClr val="E8EEF8"/>
                </a:solidFill>
                <a:latin typeface="Open Sans"/>
                <a:ea typeface="Open Sans"/>
                <a:cs typeface="Open Sans"/>
                <a:sym typeface="Open Sans"/>
              </a:endParaRPr>
            </a:p>
          </p:txBody>
        </p:sp>
        <p:sp>
          <p:nvSpPr>
            <p:cNvPr id="505" name="Google Shape;505;p47"/>
            <p:cNvSpPr txBox="1"/>
            <p:nvPr/>
          </p:nvSpPr>
          <p:spPr>
            <a:xfrm>
              <a:off x="2568692" y="657225"/>
              <a:ext cx="2255700" cy="318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1100" dirty="0">
                  <a:solidFill>
                    <a:srgbClr val="E8EEF8"/>
                  </a:solidFill>
                  <a:latin typeface="Open Sans"/>
                  <a:ea typeface="Open Sans"/>
                  <a:cs typeface="Open Sans"/>
                  <a:sym typeface="Open Sans"/>
                </a:rPr>
                <a:t>Subtítulo</a:t>
              </a:r>
              <a:endParaRPr sz="1100" dirty="0">
                <a:solidFill>
                  <a:srgbClr val="E8EEF8"/>
                </a:solidFill>
                <a:latin typeface="Open Sans"/>
                <a:ea typeface="Open Sans"/>
                <a:cs typeface="Open Sans"/>
                <a:sym typeface="Open Sans"/>
              </a:endParaRPr>
            </a:p>
          </p:txBody>
        </p:sp>
      </p:grpSp>
      <p:grpSp>
        <p:nvGrpSpPr>
          <p:cNvPr id="506" name="Google Shape;506;p47"/>
          <p:cNvGrpSpPr/>
          <p:nvPr/>
        </p:nvGrpSpPr>
        <p:grpSpPr>
          <a:xfrm>
            <a:off x="1371600" y="3551369"/>
            <a:ext cx="1421157" cy="712690"/>
            <a:chOff x="1304874" y="4891847"/>
            <a:chExt cx="2164040" cy="950254"/>
          </a:xfrm>
        </p:grpSpPr>
        <p:sp>
          <p:nvSpPr>
            <p:cNvPr id="507" name="Google Shape;507;p47"/>
            <p:cNvSpPr txBox="1"/>
            <p:nvPr/>
          </p:nvSpPr>
          <p:spPr>
            <a:xfrm>
              <a:off x="1304874" y="4891847"/>
              <a:ext cx="2164040" cy="33855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1200" dirty="0">
                  <a:solidFill>
                    <a:srgbClr val="E8EEF8"/>
                  </a:solidFill>
                  <a:latin typeface="Open Sans SemiBold"/>
                  <a:ea typeface="Open Sans SemiBold"/>
                  <a:cs typeface="Open Sans SemiBold"/>
                  <a:sym typeface="Open Sans SemiBold"/>
                </a:rPr>
                <a:t>Topic</a:t>
              </a:r>
              <a:endParaRPr sz="1100" dirty="0">
                <a:solidFill>
                  <a:srgbClr val="E8EEF8"/>
                </a:solidFill>
                <a:latin typeface="Open Sans"/>
                <a:ea typeface="Open Sans"/>
                <a:cs typeface="Open Sans"/>
                <a:sym typeface="Open Sans"/>
              </a:endParaRPr>
            </a:p>
          </p:txBody>
        </p:sp>
        <p:sp>
          <p:nvSpPr>
            <p:cNvPr id="508" name="Google Shape;508;p47"/>
            <p:cNvSpPr txBox="1"/>
            <p:nvPr/>
          </p:nvSpPr>
          <p:spPr>
            <a:xfrm>
              <a:off x="1304874" y="5230401"/>
              <a:ext cx="2163900" cy="6117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100">
                  <a:solidFill>
                    <a:srgbClr val="E8EEF8"/>
                  </a:solidFill>
                  <a:latin typeface="Open Sans"/>
                  <a:ea typeface="Open Sans"/>
                  <a:cs typeface="Open Sans"/>
                  <a:sym typeface="Open Sans"/>
                </a:rPr>
                <a:t>Lorem ipsum dolor sit amet adipiscing</a:t>
              </a:r>
              <a:endParaRPr sz="1100">
                <a:solidFill>
                  <a:srgbClr val="E8EEF8"/>
                </a:solidFill>
                <a:latin typeface="Open Sans"/>
                <a:ea typeface="Open Sans"/>
                <a:cs typeface="Open Sans"/>
                <a:sym typeface="Open Sans"/>
              </a:endParaRPr>
            </a:p>
          </p:txBody>
        </p:sp>
      </p:grpSp>
      <p:grpSp>
        <p:nvGrpSpPr>
          <p:cNvPr id="509" name="Google Shape;509;p47"/>
          <p:cNvGrpSpPr/>
          <p:nvPr/>
        </p:nvGrpSpPr>
        <p:grpSpPr>
          <a:xfrm>
            <a:off x="3031481" y="3551369"/>
            <a:ext cx="1421157" cy="712690"/>
            <a:chOff x="1304874" y="4891847"/>
            <a:chExt cx="2164040" cy="950254"/>
          </a:xfrm>
        </p:grpSpPr>
        <p:sp>
          <p:nvSpPr>
            <p:cNvPr id="510" name="Google Shape;510;p47"/>
            <p:cNvSpPr txBox="1"/>
            <p:nvPr/>
          </p:nvSpPr>
          <p:spPr>
            <a:xfrm>
              <a:off x="1304874" y="4891847"/>
              <a:ext cx="2164040" cy="33855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1200" dirty="0">
                  <a:solidFill>
                    <a:srgbClr val="E8EEF8"/>
                  </a:solidFill>
                  <a:latin typeface="Open Sans SemiBold"/>
                  <a:ea typeface="Open Sans SemiBold"/>
                  <a:cs typeface="Open Sans SemiBold"/>
                  <a:sym typeface="Open Sans SemiBold"/>
                </a:rPr>
                <a:t>Topic</a:t>
              </a:r>
              <a:endParaRPr sz="1100" dirty="0">
                <a:solidFill>
                  <a:srgbClr val="E8EEF8"/>
                </a:solidFill>
                <a:latin typeface="Open Sans"/>
                <a:ea typeface="Open Sans"/>
                <a:cs typeface="Open Sans"/>
                <a:sym typeface="Open Sans"/>
              </a:endParaRPr>
            </a:p>
          </p:txBody>
        </p:sp>
        <p:sp>
          <p:nvSpPr>
            <p:cNvPr id="511" name="Google Shape;511;p47"/>
            <p:cNvSpPr txBox="1"/>
            <p:nvPr/>
          </p:nvSpPr>
          <p:spPr>
            <a:xfrm>
              <a:off x="1304874" y="5230401"/>
              <a:ext cx="2163900" cy="6117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100">
                  <a:solidFill>
                    <a:srgbClr val="E8EEF8"/>
                  </a:solidFill>
                  <a:latin typeface="Open Sans"/>
                  <a:ea typeface="Open Sans"/>
                  <a:cs typeface="Open Sans"/>
                  <a:sym typeface="Open Sans"/>
                </a:rPr>
                <a:t>Lorem ipsum dolor sit amet adipiscing</a:t>
              </a:r>
              <a:endParaRPr sz="1100">
                <a:solidFill>
                  <a:srgbClr val="E8EEF8"/>
                </a:solidFill>
                <a:latin typeface="Open Sans"/>
                <a:ea typeface="Open Sans"/>
                <a:cs typeface="Open Sans"/>
                <a:sym typeface="Open Sans"/>
              </a:endParaRPr>
            </a:p>
          </p:txBody>
        </p:sp>
      </p:grpSp>
      <p:grpSp>
        <p:nvGrpSpPr>
          <p:cNvPr id="512" name="Google Shape;512;p47"/>
          <p:cNvGrpSpPr/>
          <p:nvPr/>
        </p:nvGrpSpPr>
        <p:grpSpPr>
          <a:xfrm>
            <a:off x="6351243" y="3551369"/>
            <a:ext cx="1421157" cy="712690"/>
            <a:chOff x="1304874" y="4891847"/>
            <a:chExt cx="2164040" cy="950254"/>
          </a:xfrm>
        </p:grpSpPr>
        <p:sp>
          <p:nvSpPr>
            <p:cNvPr id="513" name="Google Shape;513;p47"/>
            <p:cNvSpPr txBox="1"/>
            <p:nvPr/>
          </p:nvSpPr>
          <p:spPr>
            <a:xfrm>
              <a:off x="1304874" y="4891847"/>
              <a:ext cx="2164040" cy="33851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1200" dirty="0">
                  <a:solidFill>
                    <a:srgbClr val="E8EEF8"/>
                  </a:solidFill>
                  <a:latin typeface="Open Sans SemiBold"/>
                  <a:ea typeface="Open Sans SemiBold"/>
                  <a:cs typeface="Open Sans SemiBold"/>
                  <a:sym typeface="Open Sans SemiBold"/>
                </a:rPr>
                <a:t>Topic</a:t>
              </a:r>
              <a:endParaRPr sz="1100" dirty="0">
                <a:solidFill>
                  <a:srgbClr val="E8EEF8"/>
                </a:solidFill>
                <a:latin typeface="Open Sans"/>
                <a:ea typeface="Open Sans"/>
                <a:cs typeface="Open Sans"/>
                <a:sym typeface="Open Sans"/>
              </a:endParaRPr>
            </a:p>
          </p:txBody>
        </p:sp>
        <p:sp>
          <p:nvSpPr>
            <p:cNvPr id="514" name="Google Shape;514;p47"/>
            <p:cNvSpPr txBox="1"/>
            <p:nvPr/>
          </p:nvSpPr>
          <p:spPr>
            <a:xfrm>
              <a:off x="1304874" y="5230401"/>
              <a:ext cx="2163900" cy="6117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100">
                  <a:solidFill>
                    <a:srgbClr val="E8EEF8"/>
                  </a:solidFill>
                  <a:latin typeface="Open Sans"/>
                  <a:ea typeface="Open Sans"/>
                  <a:cs typeface="Open Sans"/>
                  <a:sym typeface="Open Sans"/>
                </a:rPr>
                <a:t>Lorem ipsum dolor sit amet adipiscing</a:t>
              </a:r>
              <a:endParaRPr sz="1100">
                <a:solidFill>
                  <a:srgbClr val="E8EEF8"/>
                </a:solidFill>
                <a:latin typeface="Open Sans"/>
                <a:ea typeface="Open Sans"/>
                <a:cs typeface="Open Sans"/>
                <a:sym typeface="Open Sans"/>
              </a:endParaRPr>
            </a:p>
          </p:txBody>
        </p:sp>
      </p:grpSp>
      <p:grpSp>
        <p:nvGrpSpPr>
          <p:cNvPr id="515" name="Google Shape;515;p47"/>
          <p:cNvGrpSpPr/>
          <p:nvPr/>
        </p:nvGrpSpPr>
        <p:grpSpPr>
          <a:xfrm>
            <a:off x="4691363" y="3551369"/>
            <a:ext cx="1421157" cy="712690"/>
            <a:chOff x="1304874" y="4891847"/>
            <a:chExt cx="2164040" cy="950254"/>
          </a:xfrm>
        </p:grpSpPr>
        <p:sp>
          <p:nvSpPr>
            <p:cNvPr id="516" name="Google Shape;516;p47"/>
            <p:cNvSpPr txBox="1"/>
            <p:nvPr/>
          </p:nvSpPr>
          <p:spPr>
            <a:xfrm>
              <a:off x="1304874" y="4891847"/>
              <a:ext cx="2164040" cy="33855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1200" dirty="0">
                  <a:solidFill>
                    <a:srgbClr val="E8EEF8"/>
                  </a:solidFill>
                  <a:latin typeface="Open Sans SemiBold"/>
                  <a:ea typeface="Open Sans SemiBold"/>
                  <a:cs typeface="Open Sans SemiBold"/>
                  <a:sym typeface="Open Sans SemiBold"/>
                </a:rPr>
                <a:t>Topic</a:t>
              </a:r>
              <a:endParaRPr sz="1100" dirty="0">
                <a:solidFill>
                  <a:srgbClr val="E8EEF8"/>
                </a:solidFill>
                <a:latin typeface="Open Sans"/>
                <a:ea typeface="Open Sans"/>
                <a:cs typeface="Open Sans"/>
                <a:sym typeface="Open Sans"/>
              </a:endParaRPr>
            </a:p>
          </p:txBody>
        </p:sp>
        <p:sp>
          <p:nvSpPr>
            <p:cNvPr id="517" name="Google Shape;517;p47"/>
            <p:cNvSpPr txBox="1"/>
            <p:nvPr/>
          </p:nvSpPr>
          <p:spPr>
            <a:xfrm>
              <a:off x="1304874" y="5230401"/>
              <a:ext cx="2163900" cy="61170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ca" sz="1100">
                  <a:solidFill>
                    <a:srgbClr val="E8EEF8"/>
                  </a:solidFill>
                  <a:latin typeface="Open Sans"/>
                  <a:ea typeface="Open Sans"/>
                  <a:cs typeface="Open Sans"/>
                  <a:sym typeface="Open Sans"/>
                </a:rPr>
                <a:t>Lorem ipsum dolor sit amet adipiscing</a:t>
              </a:r>
              <a:endParaRPr sz="1100">
                <a:solidFill>
                  <a:srgbClr val="E8EEF8"/>
                </a:solidFill>
                <a:latin typeface="Open Sans"/>
                <a:ea typeface="Open Sans"/>
                <a:cs typeface="Open Sans"/>
                <a:sym typeface="Open Sans"/>
              </a:endParaRPr>
            </a:p>
          </p:txBody>
        </p:sp>
      </p:grpSp>
      <p:sp>
        <p:nvSpPr>
          <p:cNvPr id="518" name="Google Shape;518;p47"/>
          <p:cNvSpPr/>
          <p:nvPr/>
        </p:nvSpPr>
        <p:spPr>
          <a:xfrm>
            <a:off x="2115857" y="2395507"/>
            <a:ext cx="437415" cy="437414"/>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519" name="Google Shape;519;p47"/>
          <p:cNvSpPr/>
          <p:nvPr/>
        </p:nvSpPr>
        <p:spPr>
          <a:xfrm>
            <a:off x="3775738" y="2395507"/>
            <a:ext cx="437415" cy="437414"/>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520" name="Google Shape;520;p47"/>
          <p:cNvSpPr/>
          <p:nvPr/>
        </p:nvSpPr>
        <p:spPr>
          <a:xfrm>
            <a:off x="5435619" y="2395507"/>
            <a:ext cx="437415" cy="437414"/>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521" name="Google Shape;521;p47"/>
          <p:cNvSpPr/>
          <p:nvPr/>
        </p:nvSpPr>
        <p:spPr>
          <a:xfrm>
            <a:off x="7095499" y="2395507"/>
            <a:ext cx="437415" cy="437414"/>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525"/>
        <p:cNvGrpSpPr/>
        <p:nvPr/>
      </p:nvGrpSpPr>
      <p:grpSpPr>
        <a:xfrm>
          <a:off x="0" y="0"/>
          <a:ext cx="0" cy="0"/>
          <a:chOff x="0" y="0"/>
          <a:chExt cx="0" cy="0"/>
        </a:xfrm>
      </p:grpSpPr>
      <p:sp>
        <p:nvSpPr>
          <p:cNvPr id="526" name="Google Shape;526;p48"/>
          <p:cNvSpPr/>
          <p:nvPr/>
        </p:nvSpPr>
        <p:spPr>
          <a:xfrm>
            <a:off x="0" y="0"/>
            <a:ext cx="4837500" cy="5143500"/>
          </a:xfrm>
          <a:prstGeom prst="rect">
            <a:avLst/>
          </a:prstGeom>
          <a:solidFill>
            <a:srgbClr val="0256A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527" name="Google Shape;527;p48"/>
          <p:cNvSpPr txBox="1"/>
          <p:nvPr/>
        </p:nvSpPr>
        <p:spPr>
          <a:xfrm>
            <a:off x="629841" y="1049900"/>
            <a:ext cx="4377600" cy="1121815"/>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ca" sz="3800" dirty="0">
                <a:solidFill>
                  <a:srgbClr val="F2F2F2"/>
                </a:solidFill>
                <a:latin typeface="Open Sans SemiBold"/>
                <a:ea typeface="Open Sans SemiBold"/>
                <a:cs typeface="Open Sans SemiBold"/>
                <a:sym typeface="Open Sans SemiBold"/>
              </a:rPr>
              <a:t>Gracias </a:t>
            </a:r>
          </a:p>
          <a:p>
            <a:pPr marL="0" marR="0" lvl="0" indent="0" algn="l" rtl="0">
              <a:lnSpc>
                <a:spcPct val="90000"/>
              </a:lnSpc>
              <a:spcBef>
                <a:spcPts val="0"/>
              </a:spcBef>
              <a:spcAft>
                <a:spcPts val="0"/>
              </a:spcAft>
              <a:buNone/>
            </a:pPr>
            <a:r>
              <a:rPr lang="ca" sz="3800" dirty="0">
                <a:solidFill>
                  <a:srgbClr val="F2F2F2"/>
                </a:solidFill>
                <a:latin typeface="Open Sans SemiBold"/>
                <a:ea typeface="Open Sans SemiBold"/>
                <a:cs typeface="Open Sans SemiBold"/>
                <a:sym typeface="Open Sans SemiBold"/>
              </a:rPr>
              <a:t>por su atención</a:t>
            </a:r>
            <a:endParaRPr sz="3800" dirty="0">
              <a:solidFill>
                <a:srgbClr val="F2F2F2"/>
              </a:solidFill>
              <a:latin typeface="Open Sans SemiBold"/>
              <a:ea typeface="Open Sans SemiBold"/>
              <a:cs typeface="Open Sans SemiBold"/>
              <a:sym typeface="Open Sans SemiBold"/>
            </a:endParaRPr>
          </a:p>
        </p:txBody>
      </p:sp>
      <p:grpSp>
        <p:nvGrpSpPr>
          <p:cNvPr id="528" name="Google Shape;528;p48"/>
          <p:cNvGrpSpPr/>
          <p:nvPr/>
        </p:nvGrpSpPr>
        <p:grpSpPr>
          <a:xfrm>
            <a:off x="1243814" y="2570546"/>
            <a:ext cx="2138850" cy="494693"/>
            <a:chOff x="1925118" y="3234075"/>
            <a:chExt cx="2851800" cy="659591"/>
          </a:xfrm>
        </p:grpSpPr>
        <p:sp>
          <p:nvSpPr>
            <p:cNvPr id="529" name="Google Shape;529;p48"/>
            <p:cNvSpPr txBox="1"/>
            <p:nvPr/>
          </p:nvSpPr>
          <p:spPr>
            <a:xfrm>
              <a:off x="1925118" y="3575666"/>
              <a:ext cx="2851800" cy="3180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F2F2F2"/>
                  </a:solidFill>
                  <a:latin typeface="Open Sans"/>
                  <a:ea typeface="Open Sans"/>
                  <a:cs typeface="Open Sans"/>
                  <a:sym typeface="Open Sans"/>
                </a:rPr>
                <a:t>+1234567890</a:t>
              </a:r>
              <a:endParaRPr sz="1100">
                <a:solidFill>
                  <a:srgbClr val="F2F2F2"/>
                </a:solidFill>
                <a:latin typeface="Open Sans"/>
                <a:ea typeface="Open Sans"/>
                <a:cs typeface="Open Sans"/>
                <a:sym typeface="Open Sans"/>
              </a:endParaRPr>
            </a:p>
          </p:txBody>
        </p:sp>
        <p:sp>
          <p:nvSpPr>
            <p:cNvPr id="530" name="Google Shape;530;p48"/>
            <p:cNvSpPr txBox="1"/>
            <p:nvPr/>
          </p:nvSpPr>
          <p:spPr>
            <a:xfrm>
              <a:off x="1925118" y="3234075"/>
              <a:ext cx="2851800" cy="41238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dirty="0">
                  <a:solidFill>
                    <a:srgbClr val="F2F2F2"/>
                  </a:solidFill>
                  <a:latin typeface="Open Sans"/>
                  <a:ea typeface="Open Sans"/>
                  <a:cs typeface="Open Sans"/>
                  <a:sym typeface="Open Sans"/>
                </a:rPr>
                <a:t>Teléfono</a:t>
              </a:r>
              <a:endParaRPr sz="1100" dirty="0">
                <a:solidFill>
                  <a:srgbClr val="F2F2F2"/>
                </a:solidFill>
                <a:latin typeface="Open Sans"/>
                <a:ea typeface="Open Sans"/>
                <a:cs typeface="Open Sans"/>
                <a:sym typeface="Open Sans"/>
              </a:endParaRPr>
            </a:p>
          </p:txBody>
        </p:sp>
      </p:grpSp>
      <p:sp>
        <p:nvSpPr>
          <p:cNvPr id="531" name="Google Shape;531;p48"/>
          <p:cNvSpPr/>
          <p:nvPr/>
        </p:nvSpPr>
        <p:spPr>
          <a:xfrm>
            <a:off x="687983" y="2621825"/>
            <a:ext cx="412651" cy="412650"/>
          </a:xfrm>
          <a:prstGeom prst="ellipse">
            <a:avLst/>
          </a:prstGeom>
          <a:solidFill>
            <a:srgbClr val="B4D6E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grpSp>
        <p:nvGrpSpPr>
          <p:cNvPr id="532" name="Google Shape;532;p48"/>
          <p:cNvGrpSpPr/>
          <p:nvPr/>
        </p:nvGrpSpPr>
        <p:grpSpPr>
          <a:xfrm>
            <a:off x="1243814" y="3240112"/>
            <a:ext cx="2138850" cy="494693"/>
            <a:chOff x="1925118" y="3234075"/>
            <a:chExt cx="2851800" cy="659591"/>
          </a:xfrm>
        </p:grpSpPr>
        <p:sp>
          <p:nvSpPr>
            <p:cNvPr id="533" name="Google Shape;533;p48"/>
            <p:cNvSpPr txBox="1"/>
            <p:nvPr/>
          </p:nvSpPr>
          <p:spPr>
            <a:xfrm>
              <a:off x="1925118" y="3575666"/>
              <a:ext cx="2851800" cy="3180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F2F2F2"/>
                  </a:solidFill>
                  <a:latin typeface="Open Sans"/>
                  <a:ea typeface="Open Sans"/>
                  <a:cs typeface="Open Sans"/>
                  <a:sym typeface="Open Sans"/>
                </a:rPr>
                <a:t>www.website.com</a:t>
              </a:r>
              <a:endParaRPr sz="1100">
                <a:solidFill>
                  <a:srgbClr val="F2F2F2"/>
                </a:solidFill>
                <a:latin typeface="Open Sans"/>
                <a:ea typeface="Open Sans"/>
                <a:cs typeface="Open Sans"/>
                <a:sym typeface="Open Sans"/>
              </a:endParaRPr>
            </a:p>
          </p:txBody>
        </p:sp>
        <p:sp>
          <p:nvSpPr>
            <p:cNvPr id="534" name="Google Shape;534;p48"/>
            <p:cNvSpPr txBox="1"/>
            <p:nvPr/>
          </p:nvSpPr>
          <p:spPr>
            <a:xfrm>
              <a:off x="1925118" y="3234075"/>
              <a:ext cx="2851800" cy="33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a:solidFill>
                    <a:srgbClr val="F2F2F2"/>
                  </a:solidFill>
                  <a:latin typeface="Open Sans"/>
                  <a:ea typeface="Open Sans"/>
                  <a:cs typeface="Open Sans"/>
                  <a:sym typeface="Open Sans"/>
                </a:rPr>
                <a:t>Website</a:t>
              </a:r>
              <a:endParaRPr sz="1100">
                <a:solidFill>
                  <a:srgbClr val="F2F2F2"/>
                </a:solidFill>
                <a:latin typeface="Open Sans"/>
                <a:ea typeface="Open Sans"/>
                <a:cs typeface="Open Sans"/>
                <a:sym typeface="Open Sans"/>
              </a:endParaRPr>
            </a:p>
          </p:txBody>
        </p:sp>
      </p:grpSp>
      <p:sp>
        <p:nvSpPr>
          <p:cNvPr id="535" name="Google Shape;535;p48"/>
          <p:cNvSpPr/>
          <p:nvPr/>
        </p:nvSpPr>
        <p:spPr>
          <a:xfrm>
            <a:off x="687983" y="3291391"/>
            <a:ext cx="412651" cy="412650"/>
          </a:xfrm>
          <a:prstGeom prst="ellipse">
            <a:avLst/>
          </a:prstGeom>
          <a:solidFill>
            <a:srgbClr val="B4D6E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grpSp>
        <p:nvGrpSpPr>
          <p:cNvPr id="536" name="Google Shape;536;p48"/>
          <p:cNvGrpSpPr/>
          <p:nvPr/>
        </p:nvGrpSpPr>
        <p:grpSpPr>
          <a:xfrm>
            <a:off x="1243814" y="3909677"/>
            <a:ext cx="2138850" cy="494693"/>
            <a:chOff x="1925118" y="3234075"/>
            <a:chExt cx="2851800" cy="659591"/>
          </a:xfrm>
        </p:grpSpPr>
        <p:sp>
          <p:nvSpPr>
            <p:cNvPr id="537" name="Google Shape;537;p48"/>
            <p:cNvSpPr txBox="1"/>
            <p:nvPr/>
          </p:nvSpPr>
          <p:spPr>
            <a:xfrm>
              <a:off x="1925118" y="3575666"/>
              <a:ext cx="2851800" cy="3180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F2F2F2"/>
                  </a:solidFill>
                  <a:latin typeface="Open Sans"/>
                  <a:ea typeface="Open Sans"/>
                  <a:cs typeface="Open Sans"/>
                  <a:sym typeface="Open Sans"/>
                </a:rPr>
                <a:t>mail@email.com</a:t>
              </a:r>
              <a:endParaRPr sz="1100">
                <a:solidFill>
                  <a:srgbClr val="F2F2F2"/>
                </a:solidFill>
                <a:latin typeface="Open Sans"/>
                <a:ea typeface="Open Sans"/>
                <a:cs typeface="Open Sans"/>
                <a:sym typeface="Open Sans"/>
              </a:endParaRPr>
            </a:p>
          </p:txBody>
        </p:sp>
        <p:sp>
          <p:nvSpPr>
            <p:cNvPr id="538" name="Google Shape;538;p48"/>
            <p:cNvSpPr txBox="1"/>
            <p:nvPr/>
          </p:nvSpPr>
          <p:spPr>
            <a:xfrm>
              <a:off x="1925118" y="3234075"/>
              <a:ext cx="2851800" cy="41238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dirty="0">
                  <a:solidFill>
                    <a:srgbClr val="F2F2F2"/>
                  </a:solidFill>
                  <a:latin typeface="Open Sans"/>
                  <a:ea typeface="Open Sans"/>
                  <a:cs typeface="Open Sans"/>
                  <a:sym typeface="Open Sans"/>
                </a:rPr>
                <a:t>E-mail</a:t>
              </a:r>
              <a:endParaRPr sz="1100" dirty="0">
                <a:solidFill>
                  <a:srgbClr val="F2F2F2"/>
                </a:solidFill>
                <a:latin typeface="Open Sans"/>
                <a:ea typeface="Open Sans"/>
                <a:cs typeface="Open Sans"/>
                <a:sym typeface="Open Sans"/>
              </a:endParaRPr>
            </a:p>
          </p:txBody>
        </p:sp>
      </p:grpSp>
      <p:sp>
        <p:nvSpPr>
          <p:cNvPr id="539" name="Google Shape;539;p48"/>
          <p:cNvSpPr/>
          <p:nvPr/>
        </p:nvSpPr>
        <p:spPr>
          <a:xfrm>
            <a:off x="687983" y="3960956"/>
            <a:ext cx="412651" cy="412650"/>
          </a:xfrm>
          <a:prstGeom prst="ellipse">
            <a:avLst/>
          </a:prstGeom>
          <a:solidFill>
            <a:srgbClr val="B4D6E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pic>
        <p:nvPicPr>
          <p:cNvPr id="540" name="Google Shape;540;p48"/>
          <p:cNvPicPr preferRelativeResize="0"/>
          <p:nvPr/>
        </p:nvPicPr>
        <p:blipFill rotWithShape="1">
          <a:blip r:embed="rId3">
            <a:alphaModFix/>
          </a:blip>
          <a:srcRect/>
          <a:stretch/>
        </p:blipFill>
        <p:spPr>
          <a:xfrm>
            <a:off x="799832" y="2733675"/>
            <a:ext cx="188953" cy="188952"/>
          </a:xfrm>
          <a:prstGeom prst="rect">
            <a:avLst/>
          </a:prstGeom>
          <a:noFill/>
          <a:ln>
            <a:noFill/>
          </a:ln>
        </p:spPr>
      </p:pic>
      <p:pic>
        <p:nvPicPr>
          <p:cNvPr id="541" name="Google Shape;541;p48"/>
          <p:cNvPicPr preferRelativeResize="0"/>
          <p:nvPr/>
        </p:nvPicPr>
        <p:blipFill rotWithShape="1">
          <a:blip r:embed="rId4">
            <a:alphaModFix/>
          </a:blip>
          <a:srcRect/>
          <a:stretch/>
        </p:blipFill>
        <p:spPr>
          <a:xfrm>
            <a:off x="799832" y="4089094"/>
            <a:ext cx="188955" cy="156375"/>
          </a:xfrm>
          <a:prstGeom prst="rect">
            <a:avLst/>
          </a:prstGeom>
          <a:noFill/>
          <a:ln>
            <a:noFill/>
          </a:ln>
        </p:spPr>
      </p:pic>
      <p:pic>
        <p:nvPicPr>
          <p:cNvPr id="542" name="Google Shape;542;p48"/>
          <p:cNvPicPr preferRelativeResize="0"/>
          <p:nvPr/>
        </p:nvPicPr>
        <p:blipFill rotWithShape="1">
          <a:blip r:embed="rId5">
            <a:alphaModFix/>
          </a:blip>
          <a:srcRect/>
          <a:stretch/>
        </p:blipFill>
        <p:spPr>
          <a:xfrm>
            <a:off x="799832" y="3403241"/>
            <a:ext cx="188953" cy="188952"/>
          </a:xfrm>
          <a:prstGeom prst="rect">
            <a:avLst/>
          </a:prstGeom>
          <a:noFill/>
          <a:ln>
            <a:noFill/>
          </a:ln>
        </p:spPr>
      </p:pic>
      <p:sp>
        <p:nvSpPr>
          <p:cNvPr id="543" name="Google Shape;543;p48"/>
          <p:cNvSpPr>
            <a:spLocks noGrp="1"/>
          </p:cNvSpPr>
          <p:nvPr>
            <p:ph type="pic" idx="2"/>
          </p:nvPr>
        </p:nvSpPr>
        <p:spPr>
          <a:xfrm>
            <a:off x="4837510" y="92869"/>
            <a:ext cx="4564856" cy="5050631"/>
          </a:xfrm>
          <a:prstGeom prst="rect">
            <a:avLst/>
          </a:prstGeom>
          <a:noFill/>
          <a:ln>
            <a:noFill/>
          </a:ln>
        </p:spPr>
        <p:txBody>
          <a:bodyPr/>
          <a:lstStyle/>
          <a:p>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1"/>
          <p:cNvSpPr/>
          <p:nvPr/>
        </p:nvSpPr>
        <p:spPr>
          <a:xfrm>
            <a:off x="-8962" y="0"/>
            <a:ext cx="9144000" cy="33075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137" name="Google Shape;137;p31"/>
          <p:cNvSpPr txBox="1"/>
          <p:nvPr/>
        </p:nvSpPr>
        <p:spPr>
          <a:xfrm>
            <a:off x="620879" y="735081"/>
            <a:ext cx="3539387" cy="57708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300" dirty="0">
                <a:solidFill>
                  <a:srgbClr val="0256A3"/>
                </a:solidFill>
                <a:latin typeface="Open Sans SemiBold"/>
                <a:ea typeface="Open Sans SemiBold"/>
                <a:cs typeface="Open Sans SemiBold"/>
                <a:sym typeface="Open Sans SemiBold"/>
              </a:rPr>
              <a:t>Título</a:t>
            </a:r>
            <a:endParaRPr sz="1100" dirty="0">
              <a:solidFill>
                <a:srgbClr val="0256A3"/>
              </a:solidFill>
              <a:latin typeface="Open Sans SemiBold"/>
              <a:ea typeface="Open Sans SemiBold"/>
              <a:cs typeface="Open Sans SemiBold"/>
              <a:sym typeface="Open Sans SemiBold"/>
            </a:endParaRPr>
          </a:p>
        </p:txBody>
      </p:sp>
      <p:sp>
        <p:nvSpPr>
          <p:cNvPr id="138" name="Google Shape;138;p31"/>
          <p:cNvSpPr txBox="1"/>
          <p:nvPr/>
        </p:nvSpPr>
        <p:spPr>
          <a:xfrm>
            <a:off x="629840" y="492919"/>
            <a:ext cx="16401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dirty="0">
                <a:solidFill>
                  <a:srgbClr val="0256A3"/>
                </a:solidFill>
                <a:latin typeface="Open Sans Light"/>
                <a:ea typeface="Open Sans Light"/>
                <a:cs typeface="Open Sans Light"/>
                <a:sym typeface="Open Sans Light"/>
              </a:rPr>
              <a:t>Subtítulo</a:t>
            </a:r>
            <a:endParaRPr sz="1100" dirty="0">
              <a:solidFill>
                <a:srgbClr val="0256A3"/>
              </a:solidFill>
              <a:latin typeface="Open Sans Light"/>
              <a:ea typeface="Open Sans Light"/>
              <a:cs typeface="Open Sans Light"/>
              <a:sym typeface="Open Sans Light"/>
            </a:endParaRPr>
          </a:p>
        </p:txBody>
      </p:sp>
      <p:sp>
        <p:nvSpPr>
          <p:cNvPr id="139" name="Google Shape;139;p31"/>
          <p:cNvSpPr txBox="1"/>
          <p:nvPr/>
        </p:nvSpPr>
        <p:spPr>
          <a:xfrm>
            <a:off x="629840" y="1836011"/>
            <a:ext cx="3855000" cy="11190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dirty="0">
                <a:solidFill>
                  <a:srgbClr val="0256A3"/>
                </a:solidFill>
                <a:latin typeface="Open Sans"/>
                <a:ea typeface="Open Sans"/>
                <a:cs typeface="Open Sans"/>
                <a:sym typeface="Open Sans"/>
              </a:rPr>
              <a:t>Lorem ipsum dolor sit amet, consectetuer adipiscing elit. Maecenas porttitor congue massa. Fusce posuere, magna sed pulvinar ultricies, purus lectus malesuada libero, sit amet commodo magna eros quis urna. Nunc viverra imperdiet enim. Fusce est. Vivamus a tellus.</a:t>
            </a:r>
            <a:endParaRPr sz="1100" dirty="0">
              <a:solidFill>
                <a:srgbClr val="0256A3"/>
              </a:solidFill>
              <a:latin typeface="Open Sans"/>
              <a:ea typeface="Open Sans"/>
              <a:cs typeface="Open Sans"/>
              <a:sym typeface="Open Sans"/>
            </a:endParaRPr>
          </a:p>
        </p:txBody>
      </p:sp>
      <p:sp>
        <p:nvSpPr>
          <p:cNvPr id="140" name="Google Shape;140;p31"/>
          <p:cNvSpPr txBox="1"/>
          <p:nvPr/>
        </p:nvSpPr>
        <p:spPr>
          <a:xfrm>
            <a:off x="629841" y="1300833"/>
            <a:ext cx="3855000" cy="30928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dirty="0">
                <a:solidFill>
                  <a:srgbClr val="0256A3"/>
                </a:solidFill>
                <a:latin typeface="Open Sans"/>
                <a:ea typeface="Open Sans"/>
                <a:cs typeface="Open Sans"/>
                <a:sym typeface="Open Sans"/>
              </a:rPr>
              <a:t>Topic</a:t>
            </a:r>
            <a:endParaRPr sz="1100" dirty="0">
              <a:solidFill>
                <a:srgbClr val="0256A3"/>
              </a:solidFill>
              <a:latin typeface="Open Sans"/>
              <a:ea typeface="Open Sans"/>
              <a:cs typeface="Open Sans"/>
              <a:sym typeface="Open Sans"/>
            </a:endParaRPr>
          </a:p>
        </p:txBody>
      </p:sp>
      <p:sp>
        <p:nvSpPr>
          <p:cNvPr id="141" name="Google Shape;141;p31"/>
          <p:cNvSpPr txBox="1"/>
          <p:nvPr/>
        </p:nvSpPr>
        <p:spPr>
          <a:xfrm>
            <a:off x="4659086" y="1836012"/>
            <a:ext cx="3855000" cy="11190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dirty="0">
                <a:solidFill>
                  <a:srgbClr val="0256A3"/>
                </a:solidFill>
                <a:latin typeface="Open Sans"/>
                <a:ea typeface="Open Sans"/>
                <a:cs typeface="Open Sans"/>
                <a:sym typeface="Open Sans"/>
              </a:rPr>
              <a:t>Lorem ipsum dolor sit amet, consectetuer adipiscing elit. Maecenas porttitor congue massa. Fusce posuere, magna sed pulvinar ultricies, purus lectus malesuada libero, sit amet commodo magna eros quis urna. Nunc viverra imperdiet enim. Fusce est. Vivamus a tellus.</a:t>
            </a:r>
            <a:endParaRPr sz="1100" dirty="0">
              <a:solidFill>
                <a:srgbClr val="0256A3"/>
              </a:solidFill>
              <a:latin typeface="Open Sans"/>
              <a:ea typeface="Open Sans"/>
              <a:cs typeface="Open Sans"/>
              <a:sym typeface="Open Sans"/>
            </a:endParaRPr>
          </a:p>
        </p:txBody>
      </p:sp>
      <p:sp>
        <p:nvSpPr>
          <p:cNvPr id="142" name="Google Shape;142;p31"/>
          <p:cNvSpPr>
            <a:spLocks noGrp="1"/>
          </p:cNvSpPr>
          <p:nvPr>
            <p:ph type="pic" idx="2"/>
          </p:nvPr>
        </p:nvSpPr>
        <p:spPr>
          <a:xfrm>
            <a:off x="0" y="3307489"/>
            <a:ext cx="9144000" cy="1836010"/>
          </a:xfrm>
          <a:prstGeom prst="rect">
            <a:avLst/>
          </a:prstGeom>
          <a:solidFill>
            <a:schemeClr val="lt1"/>
          </a:solidFill>
          <a:ln>
            <a:noFill/>
          </a:ln>
        </p:spPr>
        <p:txBody>
          <a:bodyPr/>
          <a:lstStyle/>
          <a:p>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a:extLst>
            <a:ext uri="{FF2B5EF4-FFF2-40B4-BE49-F238E27FC236}">
              <a16:creationId xmlns:a16="http://schemas.microsoft.com/office/drawing/2014/main" id="{7577C2C6-5633-9EE0-6269-92B5D7BD10EB}"/>
            </a:ext>
          </a:extLst>
        </p:cNvPr>
        <p:cNvGrpSpPr/>
        <p:nvPr/>
      </p:nvGrpSpPr>
      <p:grpSpPr>
        <a:xfrm>
          <a:off x="0" y="0"/>
          <a:ext cx="0" cy="0"/>
          <a:chOff x="0" y="0"/>
          <a:chExt cx="0" cy="0"/>
        </a:xfrm>
      </p:grpSpPr>
      <p:grpSp>
        <p:nvGrpSpPr>
          <p:cNvPr id="4" name="Google Shape;184;p34">
            <a:extLst>
              <a:ext uri="{FF2B5EF4-FFF2-40B4-BE49-F238E27FC236}">
                <a16:creationId xmlns:a16="http://schemas.microsoft.com/office/drawing/2014/main" id="{9A52C5F7-CCFB-B974-46AE-C7E770A861ED}"/>
              </a:ext>
            </a:extLst>
          </p:cNvPr>
          <p:cNvGrpSpPr/>
          <p:nvPr/>
        </p:nvGrpSpPr>
        <p:grpSpPr>
          <a:xfrm>
            <a:off x="-62" y="0"/>
            <a:ext cx="9144015" cy="5143501"/>
            <a:chOff x="-62" y="0"/>
            <a:chExt cx="9144015" cy="5143501"/>
          </a:xfrm>
        </p:grpSpPr>
        <p:sp>
          <p:nvSpPr>
            <p:cNvPr id="5" name="Google Shape;185;p34">
              <a:extLst>
                <a:ext uri="{FF2B5EF4-FFF2-40B4-BE49-F238E27FC236}">
                  <a16:creationId xmlns:a16="http://schemas.microsoft.com/office/drawing/2014/main" id="{F0FA9112-5CFE-326E-0D8E-B6B64035AF56}"/>
                </a:ext>
              </a:extLst>
            </p:cNvPr>
            <p:cNvSpPr/>
            <p:nvPr/>
          </p:nvSpPr>
          <p:spPr>
            <a:xfrm>
              <a:off x="-62" y="0"/>
              <a:ext cx="9144000" cy="51435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pic>
          <p:nvPicPr>
            <p:cNvPr id="6" name="Google Shape;186;p34">
              <a:extLst>
                <a:ext uri="{FF2B5EF4-FFF2-40B4-BE49-F238E27FC236}">
                  <a16:creationId xmlns:a16="http://schemas.microsoft.com/office/drawing/2014/main" id="{B0B04BD2-69C6-CEB3-B199-6408D5821F98}"/>
                </a:ext>
              </a:extLst>
            </p:cNvPr>
            <p:cNvPicPr preferRelativeResize="0"/>
            <p:nvPr/>
          </p:nvPicPr>
          <p:blipFill>
            <a:blip r:embed="rId3">
              <a:alphaModFix/>
            </a:blip>
            <a:stretch>
              <a:fillRect/>
            </a:stretch>
          </p:blipFill>
          <p:spPr>
            <a:xfrm>
              <a:off x="6396398" y="0"/>
              <a:ext cx="2747554" cy="5143501"/>
            </a:xfrm>
            <a:prstGeom prst="rect">
              <a:avLst/>
            </a:prstGeom>
            <a:noFill/>
            <a:ln>
              <a:noFill/>
            </a:ln>
          </p:spPr>
        </p:pic>
      </p:grpSp>
      <p:sp>
        <p:nvSpPr>
          <p:cNvPr id="154" name="Google Shape;154;p32">
            <a:extLst>
              <a:ext uri="{FF2B5EF4-FFF2-40B4-BE49-F238E27FC236}">
                <a16:creationId xmlns:a16="http://schemas.microsoft.com/office/drawing/2014/main" id="{D211DF2C-0C5E-B10A-199E-17741A4B4C7B}"/>
              </a:ext>
            </a:extLst>
          </p:cNvPr>
          <p:cNvSpPr/>
          <p:nvPr/>
        </p:nvSpPr>
        <p:spPr>
          <a:xfrm>
            <a:off x="791767" y="2880877"/>
            <a:ext cx="7560467" cy="1330075"/>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ca" sz="1100" dirty="0">
                <a:solidFill>
                  <a:srgbClr val="0256A3"/>
                </a:solidFill>
                <a:latin typeface="Open Sans"/>
                <a:ea typeface="Open Sans"/>
                <a:cs typeface="Open Sans"/>
                <a:sym typeface="Open Sans"/>
              </a:rPr>
              <a:t>Lorem ipsum dolor sit amet. Qui sint neque a velit modi quo numquam. Non exercitationem reiciendis qui consequatur repudiandae vel reiciendis provident quo autem voluptas!</a:t>
            </a:r>
            <a:endParaRPr sz="1100" dirty="0">
              <a:solidFill>
                <a:srgbClr val="0256A3"/>
              </a:solidFill>
              <a:latin typeface="Open Sans"/>
              <a:ea typeface="Open Sans"/>
              <a:cs typeface="Open Sans"/>
              <a:sym typeface="Open Sans"/>
            </a:endParaRPr>
          </a:p>
          <a:p>
            <a:pPr marL="0" marR="0" lvl="0" indent="0" algn="l" rtl="0">
              <a:lnSpc>
                <a:spcPct val="120000"/>
              </a:lnSpc>
              <a:spcBef>
                <a:spcPts val="900"/>
              </a:spcBef>
              <a:spcAft>
                <a:spcPts val="0"/>
              </a:spcAft>
              <a:buNone/>
            </a:pPr>
            <a:r>
              <a:rPr lang="ca" sz="1100" dirty="0">
                <a:solidFill>
                  <a:srgbClr val="0256A3"/>
                </a:solidFill>
                <a:latin typeface="Open Sans"/>
                <a:ea typeface="Open Sans"/>
                <a:cs typeface="Open Sans"/>
                <a:sym typeface="Open Sans"/>
              </a:rPr>
              <a:t>Sit possimus fuga iste nostrum sed deserunt fugiat et minus dolore ab soluta perferendis. Quo delectus soluta qui autem odit et laudantium obcaecati sed facere dignissimos est voluptatem beatae est alias suscipit qui aliquid debitis. Ut repudiandae maxime ut debitis nemo sit officia sint sit voluptas velit eos quasi quia. Ad voluptate internos qui accusantium sunt et consectetur alias id omnis perspiciatis sed dolorem incidunt vel quia placeat.</a:t>
            </a:r>
            <a:endParaRPr sz="1100" dirty="0">
              <a:solidFill>
                <a:srgbClr val="0256A3"/>
              </a:solidFill>
              <a:latin typeface="Open Sans"/>
              <a:ea typeface="Open Sans"/>
              <a:cs typeface="Open Sans"/>
              <a:sym typeface="Open Sans"/>
            </a:endParaRPr>
          </a:p>
        </p:txBody>
      </p:sp>
      <p:cxnSp>
        <p:nvCxnSpPr>
          <p:cNvPr id="155" name="Google Shape;155;p32">
            <a:extLst>
              <a:ext uri="{FF2B5EF4-FFF2-40B4-BE49-F238E27FC236}">
                <a16:creationId xmlns:a16="http://schemas.microsoft.com/office/drawing/2014/main" id="{D4266953-0330-4B3F-295C-3BD8C34AD960}"/>
              </a:ext>
            </a:extLst>
          </p:cNvPr>
          <p:cNvCxnSpPr/>
          <p:nvPr/>
        </p:nvCxnSpPr>
        <p:spPr>
          <a:xfrm>
            <a:off x="864394" y="2571750"/>
            <a:ext cx="7237467" cy="0"/>
          </a:xfrm>
          <a:prstGeom prst="straightConnector1">
            <a:avLst/>
          </a:prstGeom>
          <a:noFill/>
          <a:ln w="9525" cap="flat" cmpd="sng">
            <a:solidFill>
              <a:srgbClr val="0256A3"/>
            </a:solidFill>
            <a:prstDash val="solid"/>
            <a:miter lim="800000"/>
            <a:headEnd type="none" w="sm" len="sm"/>
            <a:tailEnd type="none" w="sm" len="sm"/>
          </a:ln>
        </p:spPr>
      </p:cxnSp>
      <p:sp>
        <p:nvSpPr>
          <p:cNvPr id="187" name="Google Shape;187;p34"/>
          <p:cNvSpPr/>
          <p:nvPr/>
        </p:nvSpPr>
        <p:spPr>
          <a:xfrm>
            <a:off x="791766" y="251732"/>
            <a:ext cx="2339411" cy="2068200"/>
          </a:xfrm>
          <a:prstGeom prst="roundRect">
            <a:avLst>
              <a:gd name="adj" fmla="val 9269"/>
            </a:avLst>
          </a:prstGeom>
          <a:solidFill>
            <a:srgbClr val="F2F2F2"/>
          </a:solidFill>
          <a:ln w="9525" cap="flat" cmpd="sng">
            <a:solidFill>
              <a:srgbClr val="0256A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189" name="Google Shape;189;p34"/>
          <p:cNvSpPr/>
          <p:nvPr/>
        </p:nvSpPr>
        <p:spPr>
          <a:xfrm>
            <a:off x="6012739" y="251732"/>
            <a:ext cx="2339495" cy="2068286"/>
          </a:xfrm>
          <a:prstGeom prst="roundRect">
            <a:avLst>
              <a:gd name="adj" fmla="val 9269"/>
            </a:avLst>
          </a:prstGeom>
          <a:solidFill>
            <a:srgbClr val="F2F2F2"/>
          </a:solidFill>
          <a:ln w="9525" cap="flat" cmpd="sng">
            <a:solidFill>
              <a:srgbClr val="0256A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 name="Google Shape;198;p34">
            <a:extLst>
              <a:ext uri="{FF2B5EF4-FFF2-40B4-BE49-F238E27FC236}">
                <a16:creationId xmlns:a16="http://schemas.microsoft.com/office/drawing/2014/main" id="{238574DB-1B93-E3F4-1B33-0EA2A2A7325B}"/>
              </a:ext>
            </a:extLst>
          </p:cNvPr>
          <p:cNvSpPr txBox="1"/>
          <p:nvPr/>
        </p:nvSpPr>
        <p:spPr>
          <a:xfrm>
            <a:off x="1003832" y="558768"/>
            <a:ext cx="1933800" cy="145421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s-ES" sz="1800" dirty="0" err="1">
                <a:solidFill>
                  <a:srgbClr val="0256A3"/>
                </a:solidFill>
                <a:latin typeface="Open Sans SemiBold"/>
                <a:ea typeface="Open Sans SemiBold"/>
                <a:cs typeface="Open Sans SemiBold"/>
                <a:sym typeface="Open Sans SemiBold"/>
              </a:rPr>
              <a:t>Lorem</a:t>
            </a:r>
            <a:r>
              <a:rPr lang="es-ES" sz="1800" dirty="0">
                <a:solidFill>
                  <a:srgbClr val="0256A3"/>
                </a:solidFill>
                <a:latin typeface="Open Sans SemiBold"/>
                <a:ea typeface="Open Sans SemiBold"/>
                <a:cs typeface="Open Sans SemiBold"/>
                <a:sym typeface="Open Sans SemiBold"/>
              </a:rPr>
              <a:t> </a:t>
            </a:r>
            <a:r>
              <a:rPr lang="es-ES" sz="1800" dirty="0" err="1">
                <a:solidFill>
                  <a:srgbClr val="0256A3"/>
                </a:solidFill>
                <a:latin typeface="Open Sans SemiBold"/>
                <a:ea typeface="Open Sans SemiBold"/>
                <a:cs typeface="Open Sans SemiBold"/>
                <a:sym typeface="Open Sans SemiBold"/>
              </a:rPr>
              <a:t>ipsum</a:t>
            </a:r>
            <a:r>
              <a:rPr lang="es-ES" sz="1800" dirty="0">
                <a:solidFill>
                  <a:srgbClr val="0256A3"/>
                </a:solidFill>
                <a:latin typeface="Open Sans SemiBold"/>
                <a:ea typeface="Open Sans SemiBold"/>
                <a:cs typeface="Open Sans SemiBold"/>
                <a:sym typeface="Open Sans SemiBold"/>
              </a:rPr>
              <a:t> dolor </a:t>
            </a:r>
            <a:r>
              <a:rPr lang="es-ES" sz="1800" dirty="0" err="1">
                <a:solidFill>
                  <a:srgbClr val="0256A3"/>
                </a:solidFill>
                <a:latin typeface="Open Sans SemiBold"/>
                <a:ea typeface="Open Sans SemiBold"/>
                <a:cs typeface="Open Sans SemiBold"/>
                <a:sym typeface="Open Sans SemiBold"/>
              </a:rPr>
              <a:t>sit</a:t>
            </a:r>
            <a:r>
              <a:rPr lang="es-ES" sz="1800" dirty="0">
                <a:solidFill>
                  <a:srgbClr val="0256A3"/>
                </a:solidFill>
                <a:latin typeface="Open Sans SemiBold"/>
                <a:ea typeface="Open Sans SemiBold"/>
                <a:cs typeface="Open Sans SemiBold"/>
                <a:sym typeface="Open Sans SemiBold"/>
              </a:rPr>
              <a:t> </a:t>
            </a:r>
            <a:r>
              <a:rPr lang="es-ES" sz="1800" dirty="0" err="1">
                <a:solidFill>
                  <a:srgbClr val="0256A3"/>
                </a:solidFill>
                <a:latin typeface="Open Sans SemiBold"/>
                <a:ea typeface="Open Sans SemiBold"/>
                <a:cs typeface="Open Sans SemiBold"/>
                <a:sym typeface="Open Sans SemiBold"/>
              </a:rPr>
              <a:t>amet</a:t>
            </a:r>
            <a:r>
              <a:rPr lang="es-ES" sz="1800" dirty="0">
                <a:solidFill>
                  <a:srgbClr val="0256A3"/>
                </a:solidFill>
                <a:latin typeface="Open Sans SemiBold"/>
                <a:ea typeface="Open Sans SemiBold"/>
                <a:cs typeface="Open Sans SemiBold"/>
                <a:sym typeface="Open Sans SemiBold"/>
              </a:rPr>
              <a:t>. Qui </a:t>
            </a:r>
            <a:r>
              <a:rPr lang="es-ES" sz="1800" dirty="0" err="1">
                <a:solidFill>
                  <a:srgbClr val="0256A3"/>
                </a:solidFill>
                <a:latin typeface="Open Sans SemiBold"/>
                <a:ea typeface="Open Sans SemiBold"/>
                <a:cs typeface="Open Sans SemiBold"/>
                <a:sym typeface="Open Sans SemiBold"/>
              </a:rPr>
              <a:t>sint</a:t>
            </a:r>
            <a:r>
              <a:rPr lang="es-ES" sz="1800" dirty="0">
                <a:solidFill>
                  <a:srgbClr val="0256A3"/>
                </a:solidFill>
                <a:latin typeface="Open Sans SemiBold"/>
                <a:ea typeface="Open Sans SemiBold"/>
                <a:cs typeface="Open Sans SemiBold"/>
                <a:sym typeface="Open Sans SemiBold"/>
              </a:rPr>
              <a:t> neque a </a:t>
            </a:r>
            <a:r>
              <a:rPr lang="es-ES" sz="1800" dirty="0" err="1">
                <a:solidFill>
                  <a:srgbClr val="0256A3"/>
                </a:solidFill>
                <a:latin typeface="Open Sans SemiBold"/>
                <a:ea typeface="Open Sans SemiBold"/>
                <a:cs typeface="Open Sans SemiBold"/>
                <a:sym typeface="Open Sans SemiBold"/>
              </a:rPr>
              <a:t>velit</a:t>
            </a:r>
            <a:r>
              <a:rPr lang="es-ES" sz="1800" dirty="0">
                <a:solidFill>
                  <a:srgbClr val="0256A3"/>
                </a:solidFill>
                <a:latin typeface="Open Sans SemiBold"/>
                <a:ea typeface="Open Sans SemiBold"/>
                <a:cs typeface="Open Sans SemiBold"/>
                <a:sym typeface="Open Sans SemiBold"/>
              </a:rPr>
              <a:t> </a:t>
            </a:r>
            <a:r>
              <a:rPr lang="es-ES" sz="1800" dirty="0" err="1">
                <a:solidFill>
                  <a:srgbClr val="0256A3"/>
                </a:solidFill>
                <a:latin typeface="Open Sans SemiBold"/>
                <a:ea typeface="Open Sans SemiBold"/>
                <a:cs typeface="Open Sans SemiBold"/>
                <a:sym typeface="Open Sans SemiBold"/>
              </a:rPr>
              <a:t>modi</a:t>
            </a:r>
            <a:r>
              <a:rPr lang="es-ES" sz="1800" dirty="0">
                <a:solidFill>
                  <a:srgbClr val="0256A3"/>
                </a:solidFill>
                <a:latin typeface="Open Sans SemiBold"/>
                <a:ea typeface="Open Sans SemiBold"/>
                <a:cs typeface="Open Sans SemiBold"/>
                <a:sym typeface="Open Sans SemiBold"/>
              </a:rPr>
              <a:t> quo </a:t>
            </a:r>
            <a:r>
              <a:rPr lang="es-ES" sz="1800" dirty="0" err="1">
                <a:solidFill>
                  <a:srgbClr val="0256A3"/>
                </a:solidFill>
                <a:latin typeface="Open Sans SemiBold"/>
                <a:ea typeface="Open Sans SemiBold"/>
                <a:cs typeface="Open Sans SemiBold"/>
                <a:sym typeface="Open Sans SemiBold"/>
              </a:rPr>
              <a:t>numquam</a:t>
            </a:r>
            <a:endParaRPr sz="1800" dirty="0">
              <a:solidFill>
                <a:srgbClr val="0256A3"/>
              </a:solidFill>
              <a:latin typeface="Open Sans SemiBold"/>
              <a:ea typeface="Open Sans SemiBold"/>
              <a:cs typeface="Open Sans SemiBold"/>
              <a:sym typeface="Open Sans SemiBold"/>
            </a:endParaRPr>
          </a:p>
        </p:txBody>
      </p:sp>
      <p:sp>
        <p:nvSpPr>
          <p:cNvPr id="9" name="Google Shape;187;p34">
            <a:extLst>
              <a:ext uri="{FF2B5EF4-FFF2-40B4-BE49-F238E27FC236}">
                <a16:creationId xmlns:a16="http://schemas.microsoft.com/office/drawing/2014/main" id="{FB2C6F51-398B-1A8F-5E1B-4721B5E9B880}"/>
              </a:ext>
            </a:extLst>
          </p:cNvPr>
          <p:cNvSpPr/>
          <p:nvPr/>
        </p:nvSpPr>
        <p:spPr>
          <a:xfrm>
            <a:off x="3402252" y="238000"/>
            <a:ext cx="2339411" cy="2068200"/>
          </a:xfrm>
          <a:prstGeom prst="roundRect">
            <a:avLst>
              <a:gd name="adj" fmla="val 9269"/>
            </a:avLst>
          </a:prstGeom>
          <a:solidFill>
            <a:srgbClr val="F2F2F2"/>
          </a:solidFill>
          <a:ln w="9525" cap="flat" cmpd="sng">
            <a:solidFill>
              <a:srgbClr val="0256A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7" name="Google Shape;198;p34">
            <a:extLst>
              <a:ext uri="{FF2B5EF4-FFF2-40B4-BE49-F238E27FC236}">
                <a16:creationId xmlns:a16="http://schemas.microsoft.com/office/drawing/2014/main" id="{75C72B33-CF26-7F4B-B3DA-C7C78F5B4234}"/>
              </a:ext>
            </a:extLst>
          </p:cNvPr>
          <p:cNvSpPr txBox="1"/>
          <p:nvPr/>
        </p:nvSpPr>
        <p:spPr>
          <a:xfrm>
            <a:off x="3605058" y="549125"/>
            <a:ext cx="1933800" cy="145421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s-ES" sz="1800" dirty="0" err="1">
                <a:solidFill>
                  <a:srgbClr val="0256A3"/>
                </a:solidFill>
                <a:latin typeface="Open Sans SemiBold"/>
                <a:ea typeface="Open Sans SemiBold"/>
                <a:cs typeface="Open Sans SemiBold"/>
                <a:sym typeface="Open Sans SemiBold"/>
              </a:rPr>
              <a:t>Lorem</a:t>
            </a:r>
            <a:r>
              <a:rPr lang="es-ES" sz="1800" dirty="0">
                <a:solidFill>
                  <a:srgbClr val="0256A3"/>
                </a:solidFill>
                <a:latin typeface="Open Sans SemiBold"/>
                <a:ea typeface="Open Sans SemiBold"/>
                <a:cs typeface="Open Sans SemiBold"/>
                <a:sym typeface="Open Sans SemiBold"/>
              </a:rPr>
              <a:t> </a:t>
            </a:r>
            <a:r>
              <a:rPr lang="es-ES" sz="1800" dirty="0" err="1">
                <a:solidFill>
                  <a:srgbClr val="0256A3"/>
                </a:solidFill>
                <a:latin typeface="Open Sans SemiBold"/>
                <a:ea typeface="Open Sans SemiBold"/>
                <a:cs typeface="Open Sans SemiBold"/>
                <a:sym typeface="Open Sans SemiBold"/>
              </a:rPr>
              <a:t>ipsum</a:t>
            </a:r>
            <a:r>
              <a:rPr lang="es-ES" sz="1800" dirty="0">
                <a:solidFill>
                  <a:srgbClr val="0256A3"/>
                </a:solidFill>
                <a:latin typeface="Open Sans SemiBold"/>
                <a:ea typeface="Open Sans SemiBold"/>
                <a:cs typeface="Open Sans SemiBold"/>
                <a:sym typeface="Open Sans SemiBold"/>
              </a:rPr>
              <a:t> dolor </a:t>
            </a:r>
            <a:r>
              <a:rPr lang="es-ES" sz="1800" dirty="0" err="1">
                <a:solidFill>
                  <a:srgbClr val="0256A3"/>
                </a:solidFill>
                <a:latin typeface="Open Sans SemiBold"/>
                <a:ea typeface="Open Sans SemiBold"/>
                <a:cs typeface="Open Sans SemiBold"/>
                <a:sym typeface="Open Sans SemiBold"/>
              </a:rPr>
              <a:t>sit</a:t>
            </a:r>
            <a:r>
              <a:rPr lang="es-ES" sz="1800" dirty="0">
                <a:solidFill>
                  <a:srgbClr val="0256A3"/>
                </a:solidFill>
                <a:latin typeface="Open Sans SemiBold"/>
                <a:ea typeface="Open Sans SemiBold"/>
                <a:cs typeface="Open Sans SemiBold"/>
                <a:sym typeface="Open Sans SemiBold"/>
              </a:rPr>
              <a:t> </a:t>
            </a:r>
            <a:r>
              <a:rPr lang="es-ES" sz="1800" dirty="0" err="1">
                <a:solidFill>
                  <a:srgbClr val="0256A3"/>
                </a:solidFill>
                <a:latin typeface="Open Sans SemiBold"/>
                <a:ea typeface="Open Sans SemiBold"/>
                <a:cs typeface="Open Sans SemiBold"/>
                <a:sym typeface="Open Sans SemiBold"/>
              </a:rPr>
              <a:t>amet</a:t>
            </a:r>
            <a:r>
              <a:rPr lang="es-ES" sz="1800" dirty="0">
                <a:solidFill>
                  <a:srgbClr val="0256A3"/>
                </a:solidFill>
                <a:latin typeface="Open Sans SemiBold"/>
                <a:ea typeface="Open Sans SemiBold"/>
                <a:cs typeface="Open Sans SemiBold"/>
                <a:sym typeface="Open Sans SemiBold"/>
              </a:rPr>
              <a:t>. Qui </a:t>
            </a:r>
            <a:r>
              <a:rPr lang="es-ES" sz="1800" dirty="0" err="1">
                <a:solidFill>
                  <a:srgbClr val="0256A3"/>
                </a:solidFill>
                <a:latin typeface="Open Sans SemiBold"/>
                <a:ea typeface="Open Sans SemiBold"/>
                <a:cs typeface="Open Sans SemiBold"/>
                <a:sym typeface="Open Sans SemiBold"/>
              </a:rPr>
              <a:t>sint</a:t>
            </a:r>
            <a:r>
              <a:rPr lang="es-ES" sz="1800" dirty="0">
                <a:solidFill>
                  <a:srgbClr val="0256A3"/>
                </a:solidFill>
                <a:latin typeface="Open Sans SemiBold"/>
                <a:ea typeface="Open Sans SemiBold"/>
                <a:cs typeface="Open Sans SemiBold"/>
                <a:sym typeface="Open Sans SemiBold"/>
              </a:rPr>
              <a:t> neque a </a:t>
            </a:r>
            <a:r>
              <a:rPr lang="es-ES" sz="1800" dirty="0" err="1">
                <a:solidFill>
                  <a:srgbClr val="0256A3"/>
                </a:solidFill>
                <a:latin typeface="Open Sans SemiBold"/>
                <a:ea typeface="Open Sans SemiBold"/>
                <a:cs typeface="Open Sans SemiBold"/>
                <a:sym typeface="Open Sans SemiBold"/>
              </a:rPr>
              <a:t>velit</a:t>
            </a:r>
            <a:r>
              <a:rPr lang="es-ES" sz="1800" dirty="0">
                <a:solidFill>
                  <a:srgbClr val="0256A3"/>
                </a:solidFill>
                <a:latin typeface="Open Sans SemiBold"/>
                <a:ea typeface="Open Sans SemiBold"/>
                <a:cs typeface="Open Sans SemiBold"/>
                <a:sym typeface="Open Sans SemiBold"/>
              </a:rPr>
              <a:t> </a:t>
            </a:r>
            <a:r>
              <a:rPr lang="es-ES" sz="1800" dirty="0" err="1">
                <a:solidFill>
                  <a:srgbClr val="0256A3"/>
                </a:solidFill>
                <a:latin typeface="Open Sans SemiBold"/>
                <a:ea typeface="Open Sans SemiBold"/>
                <a:cs typeface="Open Sans SemiBold"/>
                <a:sym typeface="Open Sans SemiBold"/>
              </a:rPr>
              <a:t>modi</a:t>
            </a:r>
            <a:r>
              <a:rPr lang="es-ES" sz="1800" dirty="0">
                <a:solidFill>
                  <a:srgbClr val="0256A3"/>
                </a:solidFill>
                <a:latin typeface="Open Sans SemiBold"/>
                <a:ea typeface="Open Sans SemiBold"/>
                <a:cs typeface="Open Sans SemiBold"/>
                <a:sym typeface="Open Sans SemiBold"/>
              </a:rPr>
              <a:t> quo </a:t>
            </a:r>
            <a:r>
              <a:rPr lang="es-ES" sz="1800" dirty="0" err="1">
                <a:solidFill>
                  <a:srgbClr val="0256A3"/>
                </a:solidFill>
                <a:latin typeface="Open Sans SemiBold"/>
                <a:ea typeface="Open Sans SemiBold"/>
                <a:cs typeface="Open Sans SemiBold"/>
                <a:sym typeface="Open Sans SemiBold"/>
              </a:rPr>
              <a:t>numquam</a:t>
            </a:r>
            <a:endParaRPr sz="1800" dirty="0">
              <a:solidFill>
                <a:srgbClr val="0256A3"/>
              </a:solidFill>
              <a:latin typeface="Open Sans SemiBold"/>
              <a:ea typeface="Open Sans SemiBold"/>
              <a:cs typeface="Open Sans SemiBold"/>
              <a:sym typeface="Open Sans SemiBold"/>
            </a:endParaRPr>
          </a:p>
        </p:txBody>
      </p:sp>
      <p:sp>
        <p:nvSpPr>
          <p:cNvPr id="8" name="Google Shape;198;p34">
            <a:extLst>
              <a:ext uri="{FF2B5EF4-FFF2-40B4-BE49-F238E27FC236}">
                <a16:creationId xmlns:a16="http://schemas.microsoft.com/office/drawing/2014/main" id="{E233AA1A-C959-E494-7947-5DF623D40C4E}"/>
              </a:ext>
            </a:extLst>
          </p:cNvPr>
          <p:cNvSpPr txBox="1"/>
          <p:nvPr/>
        </p:nvSpPr>
        <p:spPr>
          <a:xfrm>
            <a:off x="6258984" y="544993"/>
            <a:ext cx="1933800" cy="145421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s-ES" sz="1800" dirty="0" err="1">
                <a:solidFill>
                  <a:srgbClr val="0256A3"/>
                </a:solidFill>
                <a:latin typeface="Open Sans SemiBold"/>
                <a:ea typeface="Open Sans SemiBold"/>
                <a:cs typeface="Open Sans SemiBold"/>
                <a:sym typeface="Open Sans SemiBold"/>
              </a:rPr>
              <a:t>Lorem</a:t>
            </a:r>
            <a:r>
              <a:rPr lang="es-ES" sz="1800" dirty="0">
                <a:solidFill>
                  <a:srgbClr val="0256A3"/>
                </a:solidFill>
                <a:latin typeface="Open Sans SemiBold"/>
                <a:ea typeface="Open Sans SemiBold"/>
                <a:cs typeface="Open Sans SemiBold"/>
                <a:sym typeface="Open Sans SemiBold"/>
              </a:rPr>
              <a:t> </a:t>
            </a:r>
            <a:r>
              <a:rPr lang="es-ES" sz="1800" dirty="0" err="1">
                <a:solidFill>
                  <a:srgbClr val="0256A3"/>
                </a:solidFill>
                <a:latin typeface="Open Sans SemiBold"/>
                <a:ea typeface="Open Sans SemiBold"/>
                <a:cs typeface="Open Sans SemiBold"/>
                <a:sym typeface="Open Sans SemiBold"/>
              </a:rPr>
              <a:t>ipsum</a:t>
            </a:r>
            <a:r>
              <a:rPr lang="es-ES" sz="1800" dirty="0">
                <a:solidFill>
                  <a:srgbClr val="0256A3"/>
                </a:solidFill>
                <a:latin typeface="Open Sans SemiBold"/>
                <a:ea typeface="Open Sans SemiBold"/>
                <a:cs typeface="Open Sans SemiBold"/>
                <a:sym typeface="Open Sans SemiBold"/>
              </a:rPr>
              <a:t> dolor </a:t>
            </a:r>
            <a:r>
              <a:rPr lang="es-ES" sz="1800" dirty="0" err="1">
                <a:solidFill>
                  <a:srgbClr val="0256A3"/>
                </a:solidFill>
                <a:latin typeface="Open Sans SemiBold"/>
                <a:ea typeface="Open Sans SemiBold"/>
                <a:cs typeface="Open Sans SemiBold"/>
                <a:sym typeface="Open Sans SemiBold"/>
              </a:rPr>
              <a:t>sit</a:t>
            </a:r>
            <a:r>
              <a:rPr lang="es-ES" sz="1800" dirty="0">
                <a:solidFill>
                  <a:srgbClr val="0256A3"/>
                </a:solidFill>
                <a:latin typeface="Open Sans SemiBold"/>
                <a:ea typeface="Open Sans SemiBold"/>
                <a:cs typeface="Open Sans SemiBold"/>
                <a:sym typeface="Open Sans SemiBold"/>
              </a:rPr>
              <a:t> </a:t>
            </a:r>
            <a:r>
              <a:rPr lang="es-ES" sz="1800" dirty="0" err="1">
                <a:solidFill>
                  <a:srgbClr val="0256A3"/>
                </a:solidFill>
                <a:latin typeface="Open Sans SemiBold"/>
                <a:ea typeface="Open Sans SemiBold"/>
                <a:cs typeface="Open Sans SemiBold"/>
                <a:sym typeface="Open Sans SemiBold"/>
              </a:rPr>
              <a:t>amet</a:t>
            </a:r>
            <a:r>
              <a:rPr lang="es-ES" sz="1800" dirty="0">
                <a:solidFill>
                  <a:srgbClr val="0256A3"/>
                </a:solidFill>
                <a:latin typeface="Open Sans SemiBold"/>
                <a:ea typeface="Open Sans SemiBold"/>
                <a:cs typeface="Open Sans SemiBold"/>
                <a:sym typeface="Open Sans SemiBold"/>
              </a:rPr>
              <a:t>. Qui </a:t>
            </a:r>
            <a:r>
              <a:rPr lang="es-ES" sz="1800" dirty="0" err="1">
                <a:solidFill>
                  <a:srgbClr val="0256A3"/>
                </a:solidFill>
                <a:latin typeface="Open Sans SemiBold"/>
                <a:ea typeface="Open Sans SemiBold"/>
                <a:cs typeface="Open Sans SemiBold"/>
                <a:sym typeface="Open Sans SemiBold"/>
              </a:rPr>
              <a:t>sint</a:t>
            </a:r>
            <a:r>
              <a:rPr lang="es-ES" sz="1800" dirty="0">
                <a:solidFill>
                  <a:srgbClr val="0256A3"/>
                </a:solidFill>
                <a:latin typeface="Open Sans SemiBold"/>
                <a:ea typeface="Open Sans SemiBold"/>
                <a:cs typeface="Open Sans SemiBold"/>
                <a:sym typeface="Open Sans SemiBold"/>
              </a:rPr>
              <a:t> neque a </a:t>
            </a:r>
            <a:r>
              <a:rPr lang="es-ES" sz="1800" dirty="0" err="1">
                <a:solidFill>
                  <a:srgbClr val="0256A3"/>
                </a:solidFill>
                <a:latin typeface="Open Sans SemiBold"/>
                <a:ea typeface="Open Sans SemiBold"/>
                <a:cs typeface="Open Sans SemiBold"/>
                <a:sym typeface="Open Sans SemiBold"/>
              </a:rPr>
              <a:t>velit</a:t>
            </a:r>
            <a:r>
              <a:rPr lang="es-ES" sz="1800" dirty="0">
                <a:solidFill>
                  <a:srgbClr val="0256A3"/>
                </a:solidFill>
                <a:latin typeface="Open Sans SemiBold"/>
                <a:ea typeface="Open Sans SemiBold"/>
                <a:cs typeface="Open Sans SemiBold"/>
                <a:sym typeface="Open Sans SemiBold"/>
              </a:rPr>
              <a:t> </a:t>
            </a:r>
            <a:r>
              <a:rPr lang="es-ES" sz="1800" dirty="0" err="1">
                <a:solidFill>
                  <a:srgbClr val="0256A3"/>
                </a:solidFill>
                <a:latin typeface="Open Sans SemiBold"/>
                <a:ea typeface="Open Sans SemiBold"/>
                <a:cs typeface="Open Sans SemiBold"/>
                <a:sym typeface="Open Sans SemiBold"/>
              </a:rPr>
              <a:t>modi</a:t>
            </a:r>
            <a:r>
              <a:rPr lang="es-ES" sz="1800" dirty="0">
                <a:solidFill>
                  <a:srgbClr val="0256A3"/>
                </a:solidFill>
                <a:latin typeface="Open Sans SemiBold"/>
                <a:ea typeface="Open Sans SemiBold"/>
                <a:cs typeface="Open Sans SemiBold"/>
                <a:sym typeface="Open Sans SemiBold"/>
              </a:rPr>
              <a:t> quo </a:t>
            </a:r>
            <a:r>
              <a:rPr lang="es-ES" sz="1800" dirty="0" err="1">
                <a:solidFill>
                  <a:srgbClr val="0256A3"/>
                </a:solidFill>
                <a:latin typeface="Open Sans SemiBold"/>
                <a:ea typeface="Open Sans SemiBold"/>
                <a:cs typeface="Open Sans SemiBold"/>
                <a:sym typeface="Open Sans SemiBold"/>
              </a:rPr>
              <a:t>numquam</a:t>
            </a:r>
            <a:endParaRPr sz="1800" dirty="0">
              <a:solidFill>
                <a:srgbClr val="0256A3"/>
              </a:solidFill>
              <a:latin typeface="Open Sans SemiBold"/>
              <a:ea typeface="Open Sans SemiBold"/>
              <a:cs typeface="Open Sans SemiBold"/>
              <a:sym typeface="Open Sans SemiBold"/>
            </a:endParaRPr>
          </a:p>
        </p:txBody>
      </p:sp>
    </p:spTree>
    <p:extLst>
      <p:ext uri="{BB962C8B-B14F-4D97-AF65-F5344CB8AC3E}">
        <p14:creationId xmlns:p14="http://schemas.microsoft.com/office/powerpoint/2010/main" val="364761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childTnLst>
                          </p:cTn>
                        </p:par>
                        <p:par>
                          <p:cTn id="8" fill="hold">
                            <p:stCondLst>
                              <p:cond delay="1500"/>
                            </p:stCondLst>
                            <p:childTnLst>
                              <p:par>
                                <p:cTn id="9" presetID="10" presetClass="entr" presetSubtype="0" fill="hold" nodeType="afterEffect">
                                  <p:stCondLst>
                                    <p:cond delay="750"/>
                                  </p:stCondLst>
                                  <p:childTnLst>
                                    <p:set>
                                      <p:cBhvr>
                                        <p:cTn id="10" dur="1" fill="hold">
                                          <p:stCondLst>
                                            <p:cond delay="0"/>
                                          </p:stCondLst>
                                        </p:cTn>
                                        <p:tgtEl>
                                          <p:spTgt spid="155"/>
                                        </p:tgtEl>
                                        <p:attrNameLst>
                                          <p:attrName>style.visibility</p:attrName>
                                        </p:attrNameLst>
                                      </p:cBhvr>
                                      <p:to>
                                        <p:strVal val="visible"/>
                                      </p:to>
                                    </p:set>
                                    <p:animEffect transition="in" filter="fade">
                                      <p:cBhvr>
                                        <p:cTn id="11"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a:extLst>
            <a:ext uri="{FF2B5EF4-FFF2-40B4-BE49-F238E27FC236}">
              <a16:creationId xmlns:a16="http://schemas.microsoft.com/office/drawing/2014/main" id="{CAA86A4C-937E-9B86-D200-1CEC939DBF78}"/>
            </a:ext>
          </a:extLst>
        </p:cNvPr>
        <p:cNvGrpSpPr/>
        <p:nvPr/>
      </p:nvGrpSpPr>
      <p:grpSpPr>
        <a:xfrm>
          <a:off x="0" y="0"/>
          <a:ext cx="0" cy="0"/>
          <a:chOff x="0" y="0"/>
          <a:chExt cx="0" cy="0"/>
        </a:xfrm>
      </p:grpSpPr>
      <p:sp>
        <p:nvSpPr>
          <p:cNvPr id="136" name="Google Shape;136;p31">
            <a:extLst>
              <a:ext uri="{FF2B5EF4-FFF2-40B4-BE49-F238E27FC236}">
                <a16:creationId xmlns:a16="http://schemas.microsoft.com/office/drawing/2014/main" id="{EC3B4CFA-3AA8-5FF2-A5CE-FCF064ACB982}"/>
              </a:ext>
            </a:extLst>
          </p:cNvPr>
          <p:cNvSpPr/>
          <p:nvPr/>
        </p:nvSpPr>
        <p:spPr>
          <a:xfrm>
            <a:off x="0" y="-1"/>
            <a:ext cx="4169229" cy="51435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sp>
        <p:nvSpPr>
          <p:cNvPr id="137" name="Google Shape;137;p31">
            <a:extLst>
              <a:ext uri="{FF2B5EF4-FFF2-40B4-BE49-F238E27FC236}">
                <a16:creationId xmlns:a16="http://schemas.microsoft.com/office/drawing/2014/main" id="{0693318F-CDCF-2287-9C49-C1409768E77A}"/>
              </a:ext>
            </a:extLst>
          </p:cNvPr>
          <p:cNvSpPr txBox="1"/>
          <p:nvPr/>
        </p:nvSpPr>
        <p:spPr>
          <a:xfrm>
            <a:off x="314920" y="1196162"/>
            <a:ext cx="3539387" cy="57708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300" dirty="0">
                <a:solidFill>
                  <a:srgbClr val="0256A3"/>
                </a:solidFill>
                <a:latin typeface="Open Sans SemiBold"/>
                <a:ea typeface="Open Sans SemiBold"/>
                <a:cs typeface="Open Sans SemiBold"/>
                <a:sym typeface="Open Sans SemiBold"/>
              </a:rPr>
              <a:t>Título</a:t>
            </a:r>
            <a:endParaRPr sz="1100" dirty="0">
              <a:solidFill>
                <a:srgbClr val="0256A3"/>
              </a:solidFill>
              <a:latin typeface="Open Sans SemiBold"/>
              <a:ea typeface="Open Sans SemiBold"/>
              <a:cs typeface="Open Sans SemiBold"/>
              <a:sym typeface="Open Sans SemiBold"/>
            </a:endParaRPr>
          </a:p>
        </p:txBody>
      </p:sp>
      <p:sp>
        <p:nvSpPr>
          <p:cNvPr id="138" name="Google Shape;138;p31">
            <a:extLst>
              <a:ext uri="{FF2B5EF4-FFF2-40B4-BE49-F238E27FC236}">
                <a16:creationId xmlns:a16="http://schemas.microsoft.com/office/drawing/2014/main" id="{20827230-3208-D695-D1C0-B1EAE8C39DBA}"/>
              </a:ext>
            </a:extLst>
          </p:cNvPr>
          <p:cNvSpPr txBox="1"/>
          <p:nvPr/>
        </p:nvSpPr>
        <p:spPr>
          <a:xfrm>
            <a:off x="314229" y="838893"/>
            <a:ext cx="16401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dirty="0">
                <a:solidFill>
                  <a:srgbClr val="0256A3"/>
                </a:solidFill>
                <a:latin typeface="Open Sans Light"/>
                <a:ea typeface="Open Sans Light"/>
                <a:cs typeface="Open Sans Light"/>
                <a:sym typeface="Open Sans Light"/>
              </a:rPr>
              <a:t>Subtítulo</a:t>
            </a:r>
            <a:endParaRPr sz="1100" dirty="0">
              <a:solidFill>
                <a:srgbClr val="0256A3"/>
              </a:solidFill>
              <a:latin typeface="Open Sans Light"/>
              <a:ea typeface="Open Sans Light"/>
              <a:cs typeface="Open Sans Light"/>
              <a:sym typeface="Open Sans Light"/>
            </a:endParaRPr>
          </a:p>
        </p:txBody>
      </p:sp>
      <p:sp>
        <p:nvSpPr>
          <p:cNvPr id="139" name="Google Shape;139;p31">
            <a:extLst>
              <a:ext uri="{FF2B5EF4-FFF2-40B4-BE49-F238E27FC236}">
                <a16:creationId xmlns:a16="http://schemas.microsoft.com/office/drawing/2014/main" id="{51B26723-F565-7796-5D08-53C417DC3347}"/>
              </a:ext>
            </a:extLst>
          </p:cNvPr>
          <p:cNvSpPr txBox="1"/>
          <p:nvPr/>
        </p:nvSpPr>
        <p:spPr>
          <a:xfrm>
            <a:off x="314229" y="2604392"/>
            <a:ext cx="3855000" cy="11190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dirty="0">
                <a:solidFill>
                  <a:srgbClr val="0256A3"/>
                </a:solidFill>
                <a:latin typeface="Open Sans"/>
                <a:ea typeface="Open Sans"/>
                <a:cs typeface="Open Sans"/>
                <a:sym typeface="Open Sans"/>
              </a:rPr>
              <a:t>Lorem ipsum dolor sit amet, consectetuer adipiscing elit. Maecenas porttitor congue massa. Fusce posuere, magna sed pulvinar ultricies, purus lectus malesuada libero, sit amet commodo magna eros quis urna. Nunc viverra imperdiet enim. Fusce est. Vivamus a tellus.</a:t>
            </a:r>
            <a:endParaRPr sz="1100" dirty="0">
              <a:solidFill>
                <a:srgbClr val="0256A3"/>
              </a:solidFill>
              <a:latin typeface="Open Sans"/>
              <a:ea typeface="Open Sans"/>
              <a:cs typeface="Open Sans"/>
              <a:sym typeface="Open Sans"/>
            </a:endParaRPr>
          </a:p>
        </p:txBody>
      </p:sp>
      <p:sp>
        <p:nvSpPr>
          <p:cNvPr id="140" name="Google Shape;140;p31">
            <a:extLst>
              <a:ext uri="{FF2B5EF4-FFF2-40B4-BE49-F238E27FC236}">
                <a16:creationId xmlns:a16="http://schemas.microsoft.com/office/drawing/2014/main" id="{D6742206-DF3F-906D-23C4-7FBF070981EE}"/>
              </a:ext>
            </a:extLst>
          </p:cNvPr>
          <p:cNvSpPr txBox="1"/>
          <p:nvPr/>
        </p:nvSpPr>
        <p:spPr>
          <a:xfrm>
            <a:off x="314229" y="1817503"/>
            <a:ext cx="3855000" cy="549351"/>
          </a:xfrm>
          <a:prstGeom prst="rect">
            <a:avLst/>
          </a:prstGeom>
          <a:noFill/>
          <a:ln>
            <a:noFill/>
          </a:ln>
        </p:spPr>
        <p:txBody>
          <a:bodyPr spcFirstLastPara="1" wrap="square" lIns="68575" tIns="34275" rIns="68575" bIns="34275" anchor="t" anchorCtr="0">
            <a:spAutoFit/>
          </a:bodyPr>
          <a:lstStyle/>
          <a:p>
            <a:pPr lvl="0">
              <a:lnSpc>
                <a:spcPct val="130000"/>
              </a:lnSpc>
            </a:pPr>
            <a:r>
              <a:rPr lang="ca" sz="1200" dirty="0">
                <a:solidFill>
                  <a:srgbClr val="0256A3"/>
                </a:solidFill>
                <a:latin typeface="Open Sans"/>
                <a:ea typeface="Open Sans"/>
                <a:cs typeface="Open Sans"/>
                <a:sym typeface="Open Sans"/>
              </a:rPr>
              <a:t>Lorem ipsum dolor sit amet, consectetuer adipiscing elit. </a:t>
            </a:r>
            <a:endParaRPr sz="1100" dirty="0">
              <a:solidFill>
                <a:srgbClr val="0256A3"/>
              </a:solidFill>
              <a:latin typeface="Open Sans"/>
              <a:ea typeface="Open Sans"/>
              <a:cs typeface="Open Sans"/>
              <a:sym typeface="Open Sans"/>
            </a:endParaRPr>
          </a:p>
        </p:txBody>
      </p:sp>
      <p:sp>
        <p:nvSpPr>
          <p:cNvPr id="141" name="Google Shape;141;p31">
            <a:extLst>
              <a:ext uri="{FF2B5EF4-FFF2-40B4-BE49-F238E27FC236}">
                <a16:creationId xmlns:a16="http://schemas.microsoft.com/office/drawing/2014/main" id="{873C5B15-B708-C8EB-14F6-E938E397E8CD}"/>
              </a:ext>
            </a:extLst>
          </p:cNvPr>
          <p:cNvSpPr txBox="1"/>
          <p:nvPr/>
        </p:nvSpPr>
        <p:spPr>
          <a:xfrm>
            <a:off x="4659086" y="1836012"/>
            <a:ext cx="3855000" cy="11190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0256A3"/>
                </a:solidFill>
                <a:latin typeface="Open Sans"/>
                <a:ea typeface="Open Sans"/>
                <a:cs typeface="Open Sans"/>
                <a:sym typeface="Open Sans"/>
              </a:rPr>
              <a:t>Lorem ipsum dolor sit amet, consectetuer adipiscing elit. Maecenas porttitor congue massa. Fusce posuere, magna sed pulvinar ultricies, purus lectus malesuada libero, sit amet commodo magna eros quis urna. Nunc viverra imperdiet enim. Fusce est. Vivamus a tellus.</a:t>
            </a:r>
            <a:endParaRPr sz="1100">
              <a:solidFill>
                <a:srgbClr val="0256A3"/>
              </a:solidFill>
              <a:latin typeface="Open Sans"/>
              <a:ea typeface="Open Sans"/>
              <a:cs typeface="Open Sans"/>
              <a:sym typeface="Open Sans"/>
            </a:endParaRPr>
          </a:p>
        </p:txBody>
      </p:sp>
      <p:sp>
        <p:nvSpPr>
          <p:cNvPr id="142" name="Google Shape;142;p31">
            <a:extLst>
              <a:ext uri="{FF2B5EF4-FFF2-40B4-BE49-F238E27FC236}">
                <a16:creationId xmlns:a16="http://schemas.microsoft.com/office/drawing/2014/main" id="{AC13D28C-16A1-318C-79CF-D7627418D8A3}"/>
              </a:ext>
            </a:extLst>
          </p:cNvPr>
          <p:cNvSpPr>
            <a:spLocks noGrp="1"/>
          </p:cNvSpPr>
          <p:nvPr>
            <p:ph type="pic" idx="2"/>
          </p:nvPr>
        </p:nvSpPr>
        <p:spPr>
          <a:xfrm>
            <a:off x="4438613" y="195695"/>
            <a:ext cx="4295945" cy="4752109"/>
          </a:xfrm>
          <a:prstGeom prst="rect">
            <a:avLst/>
          </a:prstGeom>
          <a:solidFill>
            <a:schemeClr val="lt1"/>
          </a:solidFill>
          <a:ln>
            <a:noFill/>
          </a:ln>
        </p:spPr>
        <p:txBody>
          <a:bodyPr/>
          <a:lstStyle/>
          <a:p>
            <a:endParaRPr lang="es-ES"/>
          </a:p>
        </p:txBody>
      </p:sp>
    </p:spTree>
    <p:extLst>
      <p:ext uri="{BB962C8B-B14F-4D97-AF65-F5344CB8AC3E}">
        <p14:creationId xmlns:p14="http://schemas.microsoft.com/office/powerpoint/2010/main" val="368869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2" name="Google Shape;184;p34">
            <a:extLst>
              <a:ext uri="{FF2B5EF4-FFF2-40B4-BE49-F238E27FC236}">
                <a16:creationId xmlns:a16="http://schemas.microsoft.com/office/drawing/2014/main" id="{49BD76FA-066F-E54D-8AD2-003FDF1EE43D}"/>
              </a:ext>
            </a:extLst>
          </p:cNvPr>
          <p:cNvGrpSpPr/>
          <p:nvPr/>
        </p:nvGrpSpPr>
        <p:grpSpPr>
          <a:xfrm>
            <a:off x="-62" y="0"/>
            <a:ext cx="9144015" cy="5143501"/>
            <a:chOff x="-62" y="0"/>
            <a:chExt cx="9144015" cy="5143501"/>
          </a:xfrm>
        </p:grpSpPr>
        <p:sp>
          <p:nvSpPr>
            <p:cNvPr id="3" name="Google Shape;185;p34">
              <a:extLst>
                <a:ext uri="{FF2B5EF4-FFF2-40B4-BE49-F238E27FC236}">
                  <a16:creationId xmlns:a16="http://schemas.microsoft.com/office/drawing/2014/main" id="{EE6D66FD-2133-C383-DADF-C3C22CC66856}"/>
                </a:ext>
              </a:extLst>
            </p:cNvPr>
            <p:cNvSpPr/>
            <p:nvPr/>
          </p:nvSpPr>
          <p:spPr>
            <a:xfrm>
              <a:off x="-62" y="0"/>
              <a:ext cx="9144000" cy="51435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pic>
          <p:nvPicPr>
            <p:cNvPr id="4" name="Google Shape;186;p34">
              <a:extLst>
                <a:ext uri="{FF2B5EF4-FFF2-40B4-BE49-F238E27FC236}">
                  <a16:creationId xmlns:a16="http://schemas.microsoft.com/office/drawing/2014/main" id="{A983D823-D077-2783-5932-1F8CAC5B3D6A}"/>
                </a:ext>
              </a:extLst>
            </p:cNvPr>
            <p:cNvPicPr preferRelativeResize="0"/>
            <p:nvPr/>
          </p:nvPicPr>
          <p:blipFill>
            <a:blip r:embed="rId3">
              <a:alphaModFix/>
            </a:blip>
            <a:stretch>
              <a:fillRect/>
            </a:stretch>
          </p:blipFill>
          <p:spPr>
            <a:xfrm>
              <a:off x="6396398" y="0"/>
              <a:ext cx="2747554" cy="5143501"/>
            </a:xfrm>
            <a:prstGeom prst="rect">
              <a:avLst/>
            </a:prstGeom>
            <a:noFill/>
            <a:ln>
              <a:noFill/>
            </a:ln>
          </p:spPr>
        </p:pic>
      </p:grpSp>
      <p:sp>
        <p:nvSpPr>
          <p:cNvPr id="148" name="Google Shape;148;p32"/>
          <p:cNvSpPr/>
          <p:nvPr/>
        </p:nvSpPr>
        <p:spPr>
          <a:xfrm>
            <a:off x="791766" y="724828"/>
            <a:ext cx="2325915"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ca" sz="1400" dirty="0">
                <a:solidFill>
                  <a:srgbClr val="0256A3"/>
                </a:solidFill>
                <a:latin typeface="Open Sans SemiBold"/>
                <a:ea typeface="Open Sans SemiBold"/>
                <a:cs typeface="Open Sans SemiBold"/>
                <a:sym typeface="Open Sans SemiBold"/>
              </a:rPr>
              <a:t>Titular</a:t>
            </a:r>
            <a:endParaRPr sz="1100" dirty="0">
              <a:solidFill>
                <a:srgbClr val="0256A3"/>
              </a:solidFill>
              <a:latin typeface="Open Sans SemiBold"/>
              <a:ea typeface="Open Sans SemiBold"/>
              <a:cs typeface="Open Sans SemiBold"/>
              <a:sym typeface="Open Sans SemiBold"/>
            </a:endParaRPr>
          </a:p>
        </p:txBody>
      </p:sp>
      <p:sp>
        <p:nvSpPr>
          <p:cNvPr id="149" name="Google Shape;149;p32"/>
          <p:cNvSpPr/>
          <p:nvPr/>
        </p:nvSpPr>
        <p:spPr>
          <a:xfrm>
            <a:off x="791767" y="1047964"/>
            <a:ext cx="2325915" cy="1214659"/>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ca" sz="1100">
                <a:solidFill>
                  <a:srgbClr val="0256A3"/>
                </a:solidFill>
                <a:latin typeface="Open Sans"/>
                <a:ea typeface="Open Sans"/>
                <a:cs typeface="Open Sans"/>
                <a:sym typeface="Open Sans"/>
              </a:rPr>
              <a:t>Lorem ipsum dolor sit amet. Qui sint neque a velit modi quo numquam. Non exercitationem reiciendis qui consequatur repudiandae vel reiciendis provident quo autem voluptas!</a:t>
            </a:r>
            <a:endParaRPr sz="1100">
              <a:solidFill>
                <a:srgbClr val="0256A3"/>
              </a:solidFill>
              <a:latin typeface="Open Sans"/>
              <a:ea typeface="Open Sans"/>
              <a:cs typeface="Open Sans"/>
              <a:sym typeface="Open Sans"/>
            </a:endParaRPr>
          </a:p>
        </p:txBody>
      </p:sp>
      <p:sp>
        <p:nvSpPr>
          <p:cNvPr id="150" name="Google Shape;150;p32"/>
          <p:cNvSpPr/>
          <p:nvPr/>
        </p:nvSpPr>
        <p:spPr>
          <a:xfrm>
            <a:off x="3409043" y="724828"/>
            <a:ext cx="2325915" cy="69249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ca" sz="1400" dirty="0">
                <a:solidFill>
                  <a:srgbClr val="0256A3"/>
                </a:solidFill>
                <a:latin typeface="Open Sans SemiBold"/>
                <a:ea typeface="Open Sans SemiBold"/>
                <a:cs typeface="Open Sans SemiBold"/>
                <a:sym typeface="Open Sans SemiBold"/>
              </a:rPr>
              <a:t>Titular</a:t>
            </a:r>
            <a:endParaRPr sz="1100" dirty="0">
              <a:solidFill>
                <a:srgbClr val="0256A3"/>
              </a:solidFill>
              <a:latin typeface="Open Sans SemiBold"/>
              <a:ea typeface="Open Sans SemiBold"/>
              <a:cs typeface="Open Sans SemiBold"/>
              <a:sym typeface="Open Sans SemiBold"/>
            </a:endParaRPr>
          </a:p>
        </p:txBody>
      </p:sp>
      <p:sp>
        <p:nvSpPr>
          <p:cNvPr id="152" name="Google Shape;152;p32"/>
          <p:cNvSpPr/>
          <p:nvPr/>
        </p:nvSpPr>
        <p:spPr>
          <a:xfrm>
            <a:off x="6026319" y="724828"/>
            <a:ext cx="2325915"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ca" sz="1400" dirty="0">
                <a:solidFill>
                  <a:srgbClr val="0256A3"/>
                </a:solidFill>
                <a:latin typeface="Open Sans SemiBold"/>
                <a:ea typeface="Open Sans SemiBold"/>
                <a:cs typeface="Open Sans SemiBold"/>
                <a:sym typeface="Open Sans SemiBold"/>
              </a:rPr>
              <a:t>Titular</a:t>
            </a:r>
            <a:endParaRPr sz="1100" dirty="0">
              <a:solidFill>
                <a:srgbClr val="0256A3"/>
              </a:solidFill>
              <a:latin typeface="Open Sans SemiBold"/>
              <a:ea typeface="Open Sans SemiBold"/>
              <a:cs typeface="Open Sans SemiBold"/>
              <a:sym typeface="Open Sans SemiBold"/>
            </a:endParaRPr>
          </a:p>
        </p:txBody>
      </p:sp>
      <p:sp>
        <p:nvSpPr>
          <p:cNvPr id="153" name="Google Shape;153;p32"/>
          <p:cNvSpPr/>
          <p:nvPr/>
        </p:nvSpPr>
        <p:spPr>
          <a:xfrm>
            <a:off x="6026320" y="1047964"/>
            <a:ext cx="2325915" cy="1214659"/>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ca" sz="1100" dirty="0">
                <a:solidFill>
                  <a:srgbClr val="0256A3"/>
                </a:solidFill>
                <a:latin typeface="Open Sans"/>
                <a:ea typeface="Open Sans"/>
                <a:cs typeface="Open Sans"/>
                <a:sym typeface="Open Sans"/>
              </a:rPr>
              <a:t>Lorem ipsum dolor sit amet. Qui sint neque a velit modi quo numquam. Non exercitationem reiciendis qui consequatur repudiandae vel reiciendis provident quo autem voluptas!</a:t>
            </a:r>
            <a:endParaRPr sz="1100" dirty="0">
              <a:solidFill>
                <a:srgbClr val="0256A3"/>
              </a:solidFill>
              <a:latin typeface="Open Sans"/>
              <a:ea typeface="Open Sans"/>
              <a:cs typeface="Open Sans"/>
              <a:sym typeface="Open Sans"/>
            </a:endParaRPr>
          </a:p>
        </p:txBody>
      </p:sp>
      <p:sp>
        <p:nvSpPr>
          <p:cNvPr id="154" name="Google Shape;154;p32"/>
          <p:cNvSpPr/>
          <p:nvPr/>
        </p:nvSpPr>
        <p:spPr>
          <a:xfrm>
            <a:off x="791767" y="2880877"/>
            <a:ext cx="7560467" cy="1330075"/>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ca" sz="1100" dirty="0">
                <a:solidFill>
                  <a:srgbClr val="0256A3"/>
                </a:solidFill>
                <a:latin typeface="Open Sans"/>
                <a:ea typeface="Open Sans"/>
                <a:cs typeface="Open Sans"/>
                <a:sym typeface="Open Sans"/>
              </a:rPr>
              <a:t>Lorem ipsum dolor sit amet. Qui sint neque a velit modi quo numquam. Non exercitationem reiciendis qui consequatur repudiandae vel reiciendis provident quo autem voluptas!</a:t>
            </a:r>
            <a:endParaRPr sz="1100" dirty="0">
              <a:solidFill>
                <a:srgbClr val="0256A3"/>
              </a:solidFill>
              <a:latin typeface="Open Sans"/>
              <a:ea typeface="Open Sans"/>
              <a:cs typeface="Open Sans"/>
              <a:sym typeface="Open Sans"/>
            </a:endParaRPr>
          </a:p>
          <a:p>
            <a:pPr marL="0" marR="0" lvl="0" indent="0" algn="l" rtl="0">
              <a:lnSpc>
                <a:spcPct val="120000"/>
              </a:lnSpc>
              <a:spcBef>
                <a:spcPts val="900"/>
              </a:spcBef>
              <a:spcAft>
                <a:spcPts val="0"/>
              </a:spcAft>
              <a:buNone/>
            </a:pPr>
            <a:r>
              <a:rPr lang="ca" sz="1100" dirty="0">
                <a:solidFill>
                  <a:srgbClr val="0256A3"/>
                </a:solidFill>
                <a:latin typeface="Open Sans"/>
                <a:ea typeface="Open Sans"/>
                <a:cs typeface="Open Sans"/>
                <a:sym typeface="Open Sans"/>
              </a:rPr>
              <a:t>Sit possimus fuga iste nostrum sed deserunt fugiat et minus dolore ab soluta perferendis. Quo delectus soluta qui autem odit et laudantium obcaecati sed facere dignissimos est voluptatem beatae est alias suscipit qui aliquid debitis. Ut repudiandae maxime ut debitis nemo sit officia sint sit voluptas velit eos quasi quia. Ad voluptate internos qui accusantium sunt et consectetur alias id omnis perspiciatis sed dolorem incidunt vel quia placeat.</a:t>
            </a:r>
            <a:endParaRPr sz="1100" dirty="0">
              <a:solidFill>
                <a:srgbClr val="0256A3"/>
              </a:solidFill>
              <a:latin typeface="Open Sans"/>
              <a:ea typeface="Open Sans"/>
              <a:cs typeface="Open Sans"/>
              <a:sym typeface="Open Sans"/>
            </a:endParaRPr>
          </a:p>
        </p:txBody>
      </p:sp>
      <p:cxnSp>
        <p:nvCxnSpPr>
          <p:cNvPr id="155" name="Google Shape;155;p32"/>
          <p:cNvCxnSpPr/>
          <p:nvPr/>
        </p:nvCxnSpPr>
        <p:spPr>
          <a:xfrm>
            <a:off x="864394" y="2571750"/>
            <a:ext cx="7237467" cy="0"/>
          </a:xfrm>
          <a:prstGeom prst="straightConnector1">
            <a:avLst/>
          </a:prstGeom>
          <a:noFill/>
          <a:ln w="9525" cap="flat" cmpd="sng">
            <a:solidFill>
              <a:srgbClr val="0256A3"/>
            </a:solidFill>
            <a:prstDash val="solid"/>
            <a:miter lim="800000"/>
            <a:headEnd type="none" w="sm" len="sm"/>
            <a:tailEnd type="none" w="sm" len="sm"/>
          </a:ln>
        </p:spPr>
      </p:cxnSp>
      <p:sp>
        <p:nvSpPr>
          <p:cNvPr id="5" name="Google Shape;153;p32">
            <a:extLst>
              <a:ext uri="{FF2B5EF4-FFF2-40B4-BE49-F238E27FC236}">
                <a16:creationId xmlns:a16="http://schemas.microsoft.com/office/drawing/2014/main" id="{9D099FE0-3D34-96EF-24A7-BC9048541ED2}"/>
              </a:ext>
            </a:extLst>
          </p:cNvPr>
          <p:cNvSpPr/>
          <p:nvPr/>
        </p:nvSpPr>
        <p:spPr>
          <a:xfrm>
            <a:off x="3408980" y="1071076"/>
            <a:ext cx="2325915" cy="1214659"/>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ca" sz="1100" dirty="0">
                <a:solidFill>
                  <a:srgbClr val="0256A3"/>
                </a:solidFill>
                <a:latin typeface="Open Sans"/>
                <a:ea typeface="Open Sans"/>
                <a:cs typeface="Open Sans"/>
                <a:sym typeface="Open Sans"/>
              </a:rPr>
              <a:t>Lorem ipsum dolor sit amet. Qui sint neque a velit modi quo numquam. Non exercitationem reiciendis qui consequatur repudiandae vel reiciendis provident quo autem voluptas!</a:t>
            </a:r>
            <a:endParaRPr sz="1100" dirty="0">
              <a:solidFill>
                <a:srgbClr val="0256A3"/>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par>
                                <p:cTn id="8" presetID="10" presetClass="entr" presetSubtype="0" fill="hold" nodeType="withEffect">
                                  <p:stCondLst>
                                    <p:cond delay="25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500"/>
                                        <p:tgtEl>
                                          <p:spTgt spid="149"/>
                                        </p:tgtEl>
                                      </p:cBhvr>
                                    </p:animEffect>
                                  </p:childTnLst>
                                </p:cTn>
                              </p:par>
                            </p:childTnLst>
                          </p:cTn>
                        </p:par>
                        <p:par>
                          <p:cTn id="11" fill="hold">
                            <p:stCondLst>
                              <p:cond delay="500"/>
                            </p:stCondLst>
                            <p:childTnLst>
                              <p:par>
                                <p:cTn id="12" presetID="10" presetClass="entr" presetSubtype="0" fill="hold" nodeType="afterEffect">
                                  <p:stCondLst>
                                    <p:cond delay="250"/>
                                  </p:stCondLst>
                                  <p:childTnLst>
                                    <p:set>
                                      <p:cBhvr>
                                        <p:cTn id="13" dur="1" fill="hold">
                                          <p:stCondLst>
                                            <p:cond delay="0"/>
                                          </p:stCondLst>
                                        </p:cTn>
                                        <p:tgtEl>
                                          <p:spTgt spid="150"/>
                                        </p:tgtEl>
                                        <p:attrNameLst>
                                          <p:attrName>style.visibility</p:attrName>
                                        </p:attrNameLst>
                                      </p:cBhvr>
                                      <p:to>
                                        <p:strVal val="visible"/>
                                      </p:to>
                                    </p:set>
                                    <p:animEffect transition="in" filter="fade">
                                      <p:cBhvr>
                                        <p:cTn id="14" dur="500"/>
                                        <p:tgtEl>
                                          <p:spTgt spid="150"/>
                                        </p:tgtEl>
                                      </p:cBhvr>
                                    </p:animEffect>
                                  </p:childTnLst>
                                </p:cTn>
                              </p:par>
                            </p:childTnLst>
                          </p:cTn>
                        </p:par>
                        <p:par>
                          <p:cTn id="15" fill="hold">
                            <p:stCondLst>
                              <p:cond delay="1250"/>
                            </p:stCondLst>
                            <p:childTnLst>
                              <p:par>
                                <p:cTn id="16" presetID="10" presetClass="entr" presetSubtype="0" fill="hold" nodeType="afterEffect">
                                  <p:stCondLst>
                                    <p:cond delay="500"/>
                                  </p:stCondLst>
                                  <p:childTnLst>
                                    <p:set>
                                      <p:cBhvr>
                                        <p:cTn id="17" dur="1" fill="hold">
                                          <p:stCondLst>
                                            <p:cond delay="0"/>
                                          </p:stCondLst>
                                        </p:cTn>
                                        <p:tgtEl>
                                          <p:spTgt spid="152"/>
                                        </p:tgtEl>
                                        <p:attrNameLst>
                                          <p:attrName>style.visibility</p:attrName>
                                        </p:attrNameLst>
                                      </p:cBhvr>
                                      <p:to>
                                        <p:strVal val="visible"/>
                                      </p:to>
                                    </p:set>
                                    <p:animEffect transition="in" filter="fade">
                                      <p:cBhvr>
                                        <p:cTn id="18" dur="500"/>
                                        <p:tgtEl>
                                          <p:spTgt spid="152"/>
                                        </p:tgtEl>
                                      </p:cBhvr>
                                    </p:animEffect>
                                  </p:childTnLst>
                                </p:cTn>
                              </p:par>
                            </p:childTnLst>
                          </p:cTn>
                        </p:par>
                        <p:par>
                          <p:cTn id="19" fill="hold">
                            <p:stCondLst>
                              <p:cond delay="2250"/>
                            </p:stCondLst>
                            <p:childTnLst>
                              <p:par>
                                <p:cTn id="20" presetID="10" presetClass="entr" presetSubtype="0" fill="hold" nodeType="afterEffect">
                                  <p:stCondLst>
                                    <p:cond delay="75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500"/>
                                        <p:tgtEl>
                                          <p:spTgt spid="153"/>
                                        </p:tgtEl>
                                      </p:cBhvr>
                                    </p:animEffect>
                                  </p:childTnLst>
                                </p:cTn>
                              </p:par>
                            </p:childTnLst>
                          </p:cTn>
                        </p:par>
                        <p:par>
                          <p:cTn id="23" fill="hold">
                            <p:stCondLst>
                              <p:cond delay="3500"/>
                            </p:stCondLst>
                            <p:childTnLst>
                              <p:par>
                                <p:cTn id="24" presetID="10" presetClass="entr" presetSubtype="0" fill="hold" nodeType="afterEffect">
                                  <p:stCondLst>
                                    <p:cond delay="1000"/>
                                  </p:stCondLst>
                                  <p:childTnLst>
                                    <p:set>
                                      <p:cBhvr>
                                        <p:cTn id="25" dur="1" fill="hold">
                                          <p:stCondLst>
                                            <p:cond delay="0"/>
                                          </p:stCondLst>
                                        </p:cTn>
                                        <p:tgtEl>
                                          <p:spTgt spid="154"/>
                                        </p:tgtEl>
                                        <p:attrNameLst>
                                          <p:attrName>style.visibility</p:attrName>
                                        </p:attrNameLst>
                                      </p:cBhvr>
                                      <p:to>
                                        <p:strVal val="visible"/>
                                      </p:to>
                                    </p:set>
                                    <p:animEffect transition="in" filter="fade">
                                      <p:cBhvr>
                                        <p:cTn id="26" dur="500"/>
                                        <p:tgtEl>
                                          <p:spTgt spid="154"/>
                                        </p:tgtEl>
                                      </p:cBhvr>
                                    </p:animEffect>
                                  </p:childTnLst>
                                </p:cTn>
                              </p:par>
                            </p:childTnLst>
                          </p:cTn>
                        </p:par>
                        <p:par>
                          <p:cTn id="27" fill="hold">
                            <p:stCondLst>
                              <p:cond delay="5000"/>
                            </p:stCondLst>
                            <p:childTnLst>
                              <p:par>
                                <p:cTn id="28" presetID="10" presetClass="entr" presetSubtype="0" fill="hold" nodeType="afterEffect">
                                  <p:stCondLst>
                                    <p:cond delay="750"/>
                                  </p:stCondLst>
                                  <p:childTnLst>
                                    <p:set>
                                      <p:cBhvr>
                                        <p:cTn id="29" dur="1" fill="hold">
                                          <p:stCondLst>
                                            <p:cond delay="0"/>
                                          </p:stCondLst>
                                        </p:cTn>
                                        <p:tgtEl>
                                          <p:spTgt spid="155"/>
                                        </p:tgtEl>
                                        <p:attrNameLst>
                                          <p:attrName>style.visibility</p:attrName>
                                        </p:attrNameLst>
                                      </p:cBhvr>
                                      <p:to>
                                        <p:strVal val="visible"/>
                                      </p:to>
                                    </p:set>
                                    <p:animEffect transition="in" filter="fade">
                                      <p:cBhvr>
                                        <p:cTn id="30" dur="500"/>
                                        <p:tgtEl>
                                          <p:spTgt spid="155"/>
                                        </p:tgtEl>
                                      </p:cBhvr>
                                    </p:animEffect>
                                  </p:childTnLst>
                                </p:cTn>
                              </p:par>
                            </p:childTnLst>
                          </p:cTn>
                        </p:par>
                        <p:par>
                          <p:cTn id="31" fill="hold">
                            <p:stCondLst>
                              <p:cond delay="6250"/>
                            </p:stCondLst>
                            <p:childTnLst>
                              <p:par>
                                <p:cTn id="32" presetID="10" presetClass="entr" presetSubtype="0" fill="hold" nodeType="afterEffect">
                                  <p:stCondLst>
                                    <p:cond delay="75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33"/>
          <p:cNvGrpSpPr/>
          <p:nvPr/>
        </p:nvGrpSpPr>
        <p:grpSpPr>
          <a:xfrm>
            <a:off x="0" y="0"/>
            <a:ext cx="9144000" cy="5143500"/>
            <a:chOff x="0" y="0"/>
            <a:chExt cx="9144000" cy="5143500"/>
          </a:xfrm>
        </p:grpSpPr>
        <p:sp>
          <p:nvSpPr>
            <p:cNvPr id="161" name="Google Shape;161;p33"/>
            <p:cNvSpPr/>
            <p:nvPr/>
          </p:nvSpPr>
          <p:spPr>
            <a:xfrm>
              <a:off x="0" y="0"/>
              <a:ext cx="9144000" cy="5143500"/>
            </a:xfrm>
            <a:prstGeom prst="rect">
              <a:avLst/>
            </a:prstGeom>
            <a:solidFill>
              <a:srgbClr val="0256A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E8EEF8"/>
                </a:solidFill>
                <a:latin typeface="Inter"/>
                <a:ea typeface="Inter"/>
                <a:cs typeface="Inter"/>
                <a:sym typeface="Inter"/>
              </a:endParaRPr>
            </a:p>
          </p:txBody>
        </p:sp>
        <p:pic>
          <p:nvPicPr>
            <p:cNvPr id="162" name="Google Shape;162;p33"/>
            <p:cNvPicPr preferRelativeResize="0"/>
            <p:nvPr/>
          </p:nvPicPr>
          <p:blipFill>
            <a:blip r:embed="rId3">
              <a:alphaModFix/>
            </a:blip>
            <a:stretch>
              <a:fillRect/>
            </a:stretch>
          </p:blipFill>
          <p:spPr>
            <a:xfrm>
              <a:off x="2406025" y="523175"/>
              <a:ext cx="4331950" cy="4097152"/>
            </a:xfrm>
            <a:prstGeom prst="rect">
              <a:avLst/>
            </a:prstGeom>
            <a:noFill/>
            <a:ln>
              <a:noFill/>
            </a:ln>
          </p:spPr>
        </p:pic>
      </p:grpSp>
      <p:sp>
        <p:nvSpPr>
          <p:cNvPr id="163" name="Google Shape;163;p33"/>
          <p:cNvSpPr txBox="1"/>
          <p:nvPr/>
        </p:nvSpPr>
        <p:spPr>
          <a:xfrm>
            <a:off x="629842" y="1312027"/>
            <a:ext cx="3539400" cy="577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300" dirty="0">
                <a:solidFill>
                  <a:srgbClr val="E8EEF8"/>
                </a:solidFill>
                <a:latin typeface="Open Sans SemiBold"/>
                <a:ea typeface="Open Sans SemiBold"/>
                <a:cs typeface="Open Sans SemiBold"/>
                <a:sym typeface="Open Sans SemiBold"/>
              </a:rPr>
              <a:t>Título</a:t>
            </a:r>
            <a:endParaRPr sz="1100" dirty="0">
              <a:solidFill>
                <a:srgbClr val="E8EEF8"/>
              </a:solidFill>
              <a:latin typeface="Open Sans"/>
              <a:ea typeface="Open Sans"/>
              <a:cs typeface="Open Sans"/>
              <a:sym typeface="Open Sans"/>
            </a:endParaRPr>
          </a:p>
        </p:txBody>
      </p:sp>
      <p:sp>
        <p:nvSpPr>
          <p:cNvPr id="164" name="Google Shape;164;p33"/>
          <p:cNvSpPr txBox="1"/>
          <p:nvPr/>
        </p:nvSpPr>
        <p:spPr>
          <a:xfrm>
            <a:off x="629865" y="1081200"/>
            <a:ext cx="22740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dirty="0">
                <a:solidFill>
                  <a:srgbClr val="E8EEF8"/>
                </a:solidFill>
                <a:latin typeface="Open Sans Light"/>
                <a:ea typeface="Open Sans Light"/>
                <a:cs typeface="Open Sans Light"/>
                <a:sym typeface="Open Sans Light"/>
              </a:rPr>
              <a:t>Subtítulo</a:t>
            </a:r>
            <a:endParaRPr sz="1100" dirty="0">
              <a:solidFill>
                <a:srgbClr val="E8EEF8"/>
              </a:solidFill>
              <a:latin typeface="Open Sans Light"/>
              <a:ea typeface="Open Sans Light"/>
              <a:cs typeface="Open Sans Light"/>
              <a:sym typeface="Open Sans Light"/>
            </a:endParaRPr>
          </a:p>
        </p:txBody>
      </p:sp>
      <p:grpSp>
        <p:nvGrpSpPr>
          <p:cNvPr id="165" name="Google Shape;165;p33"/>
          <p:cNvGrpSpPr/>
          <p:nvPr/>
        </p:nvGrpSpPr>
        <p:grpSpPr>
          <a:xfrm>
            <a:off x="629819" y="3941623"/>
            <a:ext cx="1136066" cy="663338"/>
            <a:chOff x="839787" y="5016137"/>
            <a:chExt cx="1451100" cy="884450"/>
          </a:xfrm>
        </p:grpSpPr>
        <p:sp>
          <p:nvSpPr>
            <p:cNvPr id="166" name="Google Shape;166;p33"/>
            <p:cNvSpPr txBox="1"/>
            <p:nvPr/>
          </p:nvSpPr>
          <p:spPr>
            <a:xfrm>
              <a:off x="839787" y="5016137"/>
              <a:ext cx="1308371" cy="64633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2700" dirty="0">
                  <a:solidFill>
                    <a:srgbClr val="E8EEF8"/>
                  </a:solidFill>
                  <a:latin typeface="Open Sans SemiBold"/>
                  <a:ea typeface="Open Sans SemiBold"/>
                  <a:cs typeface="Open Sans SemiBold"/>
                  <a:sym typeface="Open Sans SemiBold"/>
                </a:rPr>
                <a:t>X</a:t>
              </a:r>
              <a:endParaRPr sz="2700" dirty="0">
                <a:solidFill>
                  <a:srgbClr val="E8EEF8"/>
                </a:solidFill>
                <a:latin typeface="Open Sans SemiBold"/>
                <a:ea typeface="Open Sans SemiBold"/>
                <a:cs typeface="Open Sans SemiBold"/>
                <a:sym typeface="Open Sans SemiBold"/>
              </a:endParaRPr>
            </a:p>
          </p:txBody>
        </p:sp>
        <p:sp>
          <p:nvSpPr>
            <p:cNvPr id="167" name="Google Shape;167;p33"/>
            <p:cNvSpPr txBox="1"/>
            <p:nvPr/>
          </p:nvSpPr>
          <p:spPr>
            <a:xfrm>
              <a:off x="839787" y="5582587"/>
              <a:ext cx="14511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a:solidFill>
                    <a:srgbClr val="E8EEF8"/>
                  </a:solidFill>
                  <a:latin typeface="Open Sans"/>
                  <a:ea typeface="Open Sans"/>
                  <a:cs typeface="Open Sans"/>
                  <a:sym typeface="Open Sans"/>
                </a:rPr>
                <a:t>Total </a:t>
              </a:r>
              <a:endParaRPr sz="1100">
                <a:solidFill>
                  <a:srgbClr val="E8EEF8"/>
                </a:solidFill>
                <a:latin typeface="Open Sans"/>
                <a:ea typeface="Open Sans"/>
                <a:cs typeface="Open Sans"/>
                <a:sym typeface="Open Sans"/>
              </a:endParaRPr>
            </a:p>
          </p:txBody>
        </p:sp>
      </p:grpSp>
      <p:grpSp>
        <p:nvGrpSpPr>
          <p:cNvPr id="168" name="Google Shape;168;p33"/>
          <p:cNvGrpSpPr/>
          <p:nvPr/>
        </p:nvGrpSpPr>
        <p:grpSpPr>
          <a:xfrm>
            <a:off x="3435933" y="3941623"/>
            <a:ext cx="1136066" cy="663338"/>
            <a:chOff x="3288854" y="5016137"/>
            <a:chExt cx="1451100" cy="884450"/>
          </a:xfrm>
        </p:grpSpPr>
        <p:sp>
          <p:nvSpPr>
            <p:cNvPr id="169" name="Google Shape;169;p33"/>
            <p:cNvSpPr txBox="1"/>
            <p:nvPr/>
          </p:nvSpPr>
          <p:spPr>
            <a:xfrm>
              <a:off x="3288854" y="5016137"/>
              <a:ext cx="1316386" cy="64633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2700">
                  <a:solidFill>
                    <a:srgbClr val="E8EEF8"/>
                  </a:solidFill>
                  <a:latin typeface="Open Sans SemiBold"/>
                  <a:ea typeface="Open Sans SemiBold"/>
                  <a:cs typeface="Open Sans SemiBold"/>
                  <a:sym typeface="Open Sans SemiBold"/>
                </a:rPr>
                <a:t>X</a:t>
              </a:r>
              <a:endParaRPr sz="2700">
                <a:solidFill>
                  <a:srgbClr val="E8EEF8"/>
                </a:solidFill>
                <a:latin typeface="Open Sans SemiBold"/>
                <a:ea typeface="Open Sans SemiBold"/>
                <a:cs typeface="Open Sans SemiBold"/>
                <a:sym typeface="Open Sans SemiBold"/>
              </a:endParaRPr>
            </a:p>
          </p:txBody>
        </p:sp>
        <p:sp>
          <p:nvSpPr>
            <p:cNvPr id="170" name="Google Shape;170;p33"/>
            <p:cNvSpPr txBox="1"/>
            <p:nvPr/>
          </p:nvSpPr>
          <p:spPr>
            <a:xfrm>
              <a:off x="3288854" y="5582587"/>
              <a:ext cx="14511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a:solidFill>
                    <a:srgbClr val="E8EEF8"/>
                  </a:solidFill>
                  <a:latin typeface="Open Sans"/>
                  <a:ea typeface="Open Sans"/>
                  <a:cs typeface="Open Sans"/>
                  <a:sym typeface="Open Sans"/>
                </a:rPr>
                <a:t>Total </a:t>
              </a:r>
              <a:endParaRPr sz="1100">
                <a:solidFill>
                  <a:srgbClr val="E8EEF8"/>
                </a:solidFill>
                <a:latin typeface="Open Sans"/>
                <a:ea typeface="Open Sans"/>
                <a:cs typeface="Open Sans"/>
                <a:sym typeface="Open Sans"/>
              </a:endParaRPr>
            </a:p>
          </p:txBody>
        </p:sp>
      </p:grpSp>
      <p:grpSp>
        <p:nvGrpSpPr>
          <p:cNvPr id="171" name="Google Shape;171;p33"/>
          <p:cNvGrpSpPr/>
          <p:nvPr/>
        </p:nvGrpSpPr>
        <p:grpSpPr>
          <a:xfrm>
            <a:off x="6241861" y="3941625"/>
            <a:ext cx="1382028" cy="663338"/>
            <a:chOff x="5737921" y="5016137"/>
            <a:chExt cx="1451100" cy="884450"/>
          </a:xfrm>
        </p:grpSpPr>
        <p:sp>
          <p:nvSpPr>
            <p:cNvPr id="172" name="Google Shape;172;p33"/>
            <p:cNvSpPr txBox="1"/>
            <p:nvPr/>
          </p:nvSpPr>
          <p:spPr>
            <a:xfrm>
              <a:off x="5737921" y="5016137"/>
              <a:ext cx="1151400" cy="646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2700">
                  <a:solidFill>
                    <a:srgbClr val="E8EEF8"/>
                  </a:solidFill>
                  <a:latin typeface="Open Sans SemiBold"/>
                  <a:ea typeface="Open Sans SemiBold"/>
                  <a:cs typeface="Open Sans SemiBold"/>
                  <a:sym typeface="Open Sans SemiBold"/>
                </a:rPr>
                <a:t>X</a:t>
              </a:r>
              <a:endParaRPr sz="2700">
                <a:solidFill>
                  <a:srgbClr val="E8EEF8"/>
                </a:solidFill>
                <a:latin typeface="Open Sans SemiBold"/>
                <a:ea typeface="Open Sans SemiBold"/>
                <a:cs typeface="Open Sans SemiBold"/>
                <a:sym typeface="Open Sans SemiBold"/>
              </a:endParaRPr>
            </a:p>
          </p:txBody>
        </p:sp>
        <p:sp>
          <p:nvSpPr>
            <p:cNvPr id="173" name="Google Shape;173;p33"/>
            <p:cNvSpPr txBox="1"/>
            <p:nvPr/>
          </p:nvSpPr>
          <p:spPr>
            <a:xfrm>
              <a:off x="5737921" y="5582587"/>
              <a:ext cx="14511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a:solidFill>
                    <a:srgbClr val="E8EEF8"/>
                  </a:solidFill>
                  <a:latin typeface="Open Sans"/>
                  <a:ea typeface="Open Sans"/>
                  <a:cs typeface="Open Sans"/>
                  <a:sym typeface="Open Sans"/>
                </a:rPr>
                <a:t>Total </a:t>
              </a:r>
              <a:endParaRPr sz="1100">
                <a:solidFill>
                  <a:srgbClr val="E8EEF8"/>
                </a:solidFill>
                <a:latin typeface="Open Sans"/>
                <a:ea typeface="Open Sans"/>
                <a:cs typeface="Open Sans"/>
                <a:sym typeface="Open Sans"/>
              </a:endParaRPr>
            </a:p>
          </p:txBody>
        </p:sp>
      </p:grpSp>
      <p:sp>
        <p:nvSpPr>
          <p:cNvPr id="174" name="Google Shape;174;p33"/>
          <p:cNvSpPr txBox="1"/>
          <p:nvPr/>
        </p:nvSpPr>
        <p:spPr>
          <a:xfrm>
            <a:off x="618595" y="2805842"/>
            <a:ext cx="2373900" cy="8988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dirty="0">
                <a:solidFill>
                  <a:srgbClr val="E8EEF8"/>
                </a:solidFill>
                <a:latin typeface="Open Sans"/>
                <a:ea typeface="Open Sans"/>
                <a:cs typeface="Open Sans"/>
                <a:sym typeface="Open Sans"/>
              </a:rPr>
              <a:t>Lorem ipsum dolor sit amet, consectetuer adipiscing elit. Maecenas porttitor congue massa. Fusce posuere, magna</a:t>
            </a:r>
            <a:endParaRPr sz="1100" dirty="0">
              <a:solidFill>
                <a:srgbClr val="E8EEF8"/>
              </a:solidFill>
              <a:latin typeface="Open Sans"/>
              <a:ea typeface="Open Sans"/>
              <a:cs typeface="Open Sans"/>
              <a:sym typeface="Open Sans"/>
            </a:endParaRPr>
          </a:p>
        </p:txBody>
      </p:sp>
      <p:sp>
        <p:nvSpPr>
          <p:cNvPr id="175" name="Google Shape;175;p33"/>
          <p:cNvSpPr txBox="1"/>
          <p:nvPr/>
        </p:nvSpPr>
        <p:spPr>
          <a:xfrm>
            <a:off x="632727" y="2275793"/>
            <a:ext cx="2211300" cy="30928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dirty="0">
                <a:solidFill>
                  <a:srgbClr val="E8EEF8"/>
                </a:solidFill>
                <a:latin typeface="Open Sans SemiBold"/>
                <a:ea typeface="Open Sans SemiBold"/>
                <a:cs typeface="Open Sans SemiBold"/>
                <a:sym typeface="Open Sans SemiBold"/>
              </a:rPr>
              <a:t>Topic</a:t>
            </a:r>
            <a:endParaRPr sz="1100" dirty="0">
              <a:solidFill>
                <a:srgbClr val="E8EEF8"/>
              </a:solidFill>
              <a:latin typeface="Open Sans"/>
              <a:ea typeface="Open Sans"/>
              <a:cs typeface="Open Sans"/>
              <a:sym typeface="Open Sans"/>
            </a:endParaRPr>
          </a:p>
        </p:txBody>
      </p:sp>
      <p:sp>
        <p:nvSpPr>
          <p:cNvPr id="176" name="Google Shape;176;p33"/>
          <p:cNvSpPr txBox="1"/>
          <p:nvPr/>
        </p:nvSpPr>
        <p:spPr>
          <a:xfrm>
            <a:off x="3386483" y="2808246"/>
            <a:ext cx="2373900" cy="949460"/>
          </a:xfrm>
          <a:prstGeom prst="rect">
            <a:avLst/>
          </a:prstGeom>
          <a:noFill/>
          <a:ln>
            <a:noFill/>
          </a:ln>
        </p:spPr>
        <p:txBody>
          <a:bodyPr spcFirstLastPara="1" wrap="square" lIns="68575" tIns="34275" rIns="68575" bIns="34275" anchor="t" anchorCtr="0">
            <a:spAutoFit/>
          </a:bodyPr>
          <a:lstStyle/>
          <a:p>
            <a:pPr lvl="0">
              <a:lnSpc>
                <a:spcPct val="130000"/>
              </a:lnSpc>
            </a:pPr>
            <a:r>
              <a:rPr lang="es-ES" sz="1100" dirty="0" err="1">
                <a:solidFill>
                  <a:srgbClr val="E8EEF8"/>
                </a:solidFill>
                <a:latin typeface="Open Sans"/>
                <a:ea typeface="Open Sans"/>
                <a:cs typeface="Open Sans"/>
                <a:sym typeface="Open Sans"/>
              </a:rPr>
              <a:t>Lorem</a:t>
            </a:r>
            <a:r>
              <a:rPr lang="es-ES" sz="1100" dirty="0">
                <a:solidFill>
                  <a:srgbClr val="E8EEF8"/>
                </a:solidFill>
                <a:latin typeface="Open Sans"/>
                <a:ea typeface="Open Sans"/>
                <a:cs typeface="Open Sans"/>
                <a:sym typeface="Open Sans"/>
              </a:rPr>
              <a:t> </a:t>
            </a:r>
            <a:r>
              <a:rPr lang="es-ES" sz="1100" dirty="0" err="1">
                <a:solidFill>
                  <a:srgbClr val="E8EEF8"/>
                </a:solidFill>
                <a:latin typeface="Open Sans"/>
                <a:ea typeface="Open Sans"/>
                <a:cs typeface="Open Sans"/>
                <a:sym typeface="Open Sans"/>
              </a:rPr>
              <a:t>ipsum</a:t>
            </a:r>
            <a:r>
              <a:rPr lang="es-ES" sz="1100" dirty="0">
                <a:solidFill>
                  <a:srgbClr val="E8EEF8"/>
                </a:solidFill>
                <a:latin typeface="Open Sans"/>
                <a:ea typeface="Open Sans"/>
                <a:cs typeface="Open Sans"/>
                <a:sym typeface="Open Sans"/>
              </a:rPr>
              <a:t> dolor </a:t>
            </a:r>
            <a:r>
              <a:rPr lang="es-ES" sz="1100" dirty="0" err="1">
                <a:solidFill>
                  <a:srgbClr val="E8EEF8"/>
                </a:solidFill>
                <a:latin typeface="Open Sans"/>
                <a:ea typeface="Open Sans"/>
                <a:cs typeface="Open Sans"/>
                <a:sym typeface="Open Sans"/>
              </a:rPr>
              <a:t>sit</a:t>
            </a:r>
            <a:r>
              <a:rPr lang="es-ES" sz="1100" dirty="0">
                <a:solidFill>
                  <a:srgbClr val="E8EEF8"/>
                </a:solidFill>
                <a:latin typeface="Open Sans"/>
                <a:ea typeface="Open Sans"/>
                <a:cs typeface="Open Sans"/>
                <a:sym typeface="Open Sans"/>
              </a:rPr>
              <a:t> </a:t>
            </a:r>
            <a:r>
              <a:rPr lang="es-ES" sz="1100" dirty="0" err="1">
                <a:solidFill>
                  <a:srgbClr val="E8EEF8"/>
                </a:solidFill>
                <a:latin typeface="Open Sans"/>
                <a:ea typeface="Open Sans"/>
                <a:cs typeface="Open Sans"/>
                <a:sym typeface="Open Sans"/>
              </a:rPr>
              <a:t>amet</a:t>
            </a:r>
            <a:r>
              <a:rPr lang="es-ES" sz="1100" dirty="0">
                <a:solidFill>
                  <a:srgbClr val="E8EEF8"/>
                </a:solidFill>
                <a:latin typeface="Open Sans"/>
                <a:ea typeface="Open Sans"/>
                <a:cs typeface="Open Sans"/>
                <a:sym typeface="Open Sans"/>
              </a:rPr>
              <a:t>, </a:t>
            </a:r>
            <a:r>
              <a:rPr lang="es-ES" sz="1100" dirty="0" err="1">
                <a:solidFill>
                  <a:srgbClr val="E8EEF8"/>
                </a:solidFill>
                <a:latin typeface="Open Sans"/>
                <a:ea typeface="Open Sans"/>
                <a:cs typeface="Open Sans"/>
                <a:sym typeface="Open Sans"/>
              </a:rPr>
              <a:t>consectetuer</a:t>
            </a:r>
            <a:r>
              <a:rPr lang="es-ES" sz="1100" dirty="0">
                <a:solidFill>
                  <a:srgbClr val="E8EEF8"/>
                </a:solidFill>
                <a:latin typeface="Open Sans"/>
                <a:ea typeface="Open Sans"/>
                <a:cs typeface="Open Sans"/>
                <a:sym typeface="Open Sans"/>
              </a:rPr>
              <a:t> </a:t>
            </a:r>
            <a:r>
              <a:rPr lang="es-ES" sz="1100" dirty="0" err="1">
                <a:solidFill>
                  <a:srgbClr val="E8EEF8"/>
                </a:solidFill>
                <a:latin typeface="Open Sans"/>
                <a:ea typeface="Open Sans"/>
                <a:cs typeface="Open Sans"/>
                <a:sym typeface="Open Sans"/>
              </a:rPr>
              <a:t>adipiscing</a:t>
            </a:r>
            <a:r>
              <a:rPr lang="es-ES" sz="1100" dirty="0">
                <a:solidFill>
                  <a:srgbClr val="E8EEF8"/>
                </a:solidFill>
                <a:latin typeface="Open Sans"/>
                <a:ea typeface="Open Sans"/>
                <a:cs typeface="Open Sans"/>
                <a:sym typeface="Open Sans"/>
              </a:rPr>
              <a:t> </a:t>
            </a:r>
            <a:r>
              <a:rPr lang="es-ES" sz="1100" dirty="0" err="1">
                <a:solidFill>
                  <a:srgbClr val="E8EEF8"/>
                </a:solidFill>
                <a:latin typeface="Open Sans"/>
                <a:ea typeface="Open Sans"/>
                <a:cs typeface="Open Sans"/>
                <a:sym typeface="Open Sans"/>
              </a:rPr>
              <a:t>elit</a:t>
            </a:r>
            <a:r>
              <a:rPr lang="es-ES" sz="1100" dirty="0">
                <a:solidFill>
                  <a:srgbClr val="E8EEF8"/>
                </a:solidFill>
                <a:latin typeface="Open Sans"/>
                <a:ea typeface="Open Sans"/>
                <a:cs typeface="Open Sans"/>
                <a:sym typeface="Open Sans"/>
              </a:rPr>
              <a:t>. </a:t>
            </a:r>
            <a:r>
              <a:rPr lang="es-ES" sz="1100" dirty="0" err="1">
                <a:solidFill>
                  <a:srgbClr val="E8EEF8"/>
                </a:solidFill>
                <a:latin typeface="Open Sans"/>
                <a:ea typeface="Open Sans"/>
                <a:cs typeface="Open Sans"/>
                <a:sym typeface="Open Sans"/>
              </a:rPr>
              <a:t>Maecenas</a:t>
            </a:r>
            <a:r>
              <a:rPr lang="es-ES" sz="1100" dirty="0">
                <a:solidFill>
                  <a:srgbClr val="E8EEF8"/>
                </a:solidFill>
                <a:latin typeface="Open Sans"/>
                <a:ea typeface="Open Sans"/>
                <a:cs typeface="Open Sans"/>
                <a:sym typeface="Open Sans"/>
              </a:rPr>
              <a:t> </a:t>
            </a:r>
            <a:r>
              <a:rPr lang="es-ES" sz="1100" dirty="0" err="1">
                <a:solidFill>
                  <a:srgbClr val="E8EEF8"/>
                </a:solidFill>
                <a:latin typeface="Open Sans"/>
                <a:ea typeface="Open Sans"/>
                <a:cs typeface="Open Sans"/>
                <a:sym typeface="Open Sans"/>
              </a:rPr>
              <a:t>porttitor</a:t>
            </a:r>
            <a:r>
              <a:rPr lang="es-ES" sz="1100" dirty="0">
                <a:solidFill>
                  <a:srgbClr val="E8EEF8"/>
                </a:solidFill>
                <a:latin typeface="Open Sans"/>
                <a:ea typeface="Open Sans"/>
                <a:cs typeface="Open Sans"/>
                <a:sym typeface="Open Sans"/>
              </a:rPr>
              <a:t> </a:t>
            </a:r>
            <a:r>
              <a:rPr lang="es-ES" sz="1100" dirty="0" err="1">
                <a:solidFill>
                  <a:srgbClr val="E8EEF8"/>
                </a:solidFill>
                <a:latin typeface="Open Sans"/>
                <a:ea typeface="Open Sans"/>
                <a:cs typeface="Open Sans"/>
                <a:sym typeface="Open Sans"/>
              </a:rPr>
              <a:t>congue</a:t>
            </a:r>
            <a:r>
              <a:rPr lang="es-ES" sz="1100" dirty="0">
                <a:solidFill>
                  <a:srgbClr val="E8EEF8"/>
                </a:solidFill>
                <a:latin typeface="Open Sans"/>
                <a:ea typeface="Open Sans"/>
                <a:cs typeface="Open Sans"/>
                <a:sym typeface="Open Sans"/>
              </a:rPr>
              <a:t> </a:t>
            </a:r>
            <a:r>
              <a:rPr lang="es-ES" sz="1100" dirty="0" err="1">
                <a:solidFill>
                  <a:srgbClr val="E8EEF8"/>
                </a:solidFill>
                <a:latin typeface="Open Sans"/>
                <a:ea typeface="Open Sans"/>
                <a:cs typeface="Open Sans"/>
                <a:sym typeface="Open Sans"/>
              </a:rPr>
              <a:t>massa</a:t>
            </a:r>
            <a:r>
              <a:rPr lang="es-ES" sz="1100" dirty="0">
                <a:solidFill>
                  <a:srgbClr val="E8EEF8"/>
                </a:solidFill>
                <a:latin typeface="Open Sans"/>
                <a:ea typeface="Open Sans"/>
                <a:cs typeface="Open Sans"/>
                <a:sym typeface="Open Sans"/>
              </a:rPr>
              <a:t>. </a:t>
            </a:r>
            <a:r>
              <a:rPr lang="es-ES" sz="1100" dirty="0" err="1">
                <a:solidFill>
                  <a:srgbClr val="E8EEF8"/>
                </a:solidFill>
                <a:latin typeface="Open Sans"/>
                <a:ea typeface="Open Sans"/>
                <a:cs typeface="Open Sans"/>
                <a:sym typeface="Open Sans"/>
              </a:rPr>
              <a:t>Fusce</a:t>
            </a:r>
            <a:r>
              <a:rPr lang="es-ES" sz="1100" dirty="0">
                <a:solidFill>
                  <a:srgbClr val="E8EEF8"/>
                </a:solidFill>
                <a:latin typeface="Open Sans"/>
                <a:ea typeface="Open Sans"/>
                <a:cs typeface="Open Sans"/>
                <a:sym typeface="Open Sans"/>
              </a:rPr>
              <a:t> </a:t>
            </a:r>
            <a:r>
              <a:rPr lang="es-ES" sz="1100" dirty="0" err="1">
                <a:solidFill>
                  <a:srgbClr val="E8EEF8"/>
                </a:solidFill>
                <a:latin typeface="Open Sans"/>
                <a:ea typeface="Open Sans"/>
                <a:cs typeface="Open Sans"/>
                <a:sym typeface="Open Sans"/>
              </a:rPr>
              <a:t>posuere</a:t>
            </a:r>
            <a:r>
              <a:rPr lang="es-ES" sz="1100" dirty="0">
                <a:solidFill>
                  <a:srgbClr val="E8EEF8"/>
                </a:solidFill>
                <a:latin typeface="Open Sans"/>
                <a:ea typeface="Open Sans"/>
                <a:cs typeface="Open Sans"/>
                <a:sym typeface="Open Sans"/>
              </a:rPr>
              <a:t>, magna</a:t>
            </a:r>
          </a:p>
        </p:txBody>
      </p:sp>
      <p:sp>
        <p:nvSpPr>
          <p:cNvPr id="177" name="Google Shape;177;p33"/>
          <p:cNvSpPr txBox="1"/>
          <p:nvPr/>
        </p:nvSpPr>
        <p:spPr>
          <a:xfrm>
            <a:off x="3386484" y="2275793"/>
            <a:ext cx="2211300" cy="30928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dirty="0">
                <a:solidFill>
                  <a:srgbClr val="E8EEF8"/>
                </a:solidFill>
                <a:latin typeface="Open Sans SemiBold"/>
                <a:ea typeface="Open Sans SemiBold"/>
                <a:cs typeface="Open Sans SemiBold"/>
                <a:sym typeface="Open Sans SemiBold"/>
              </a:rPr>
              <a:t>Topic</a:t>
            </a:r>
            <a:endParaRPr sz="1100" dirty="0">
              <a:solidFill>
                <a:srgbClr val="E8EEF8"/>
              </a:solidFill>
              <a:latin typeface="Open Sans"/>
              <a:ea typeface="Open Sans"/>
              <a:cs typeface="Open Sans"/>
              <a:sym typeface="Open Sans"/>
            </a:endParaRPr>
          </a:p>
        </p:txBody>
      </p:sp>
      <p:sp>
        <p:nvSpPr>
          <p:cNvPr id="178" name="Google Shape;178;p33"/>
          <p:cNvSpPr txBox="1"/>
          <p:nvPr/>
        </p:nvSpPr>
        <p:spPr>
          <a:xfrm>
            <a:off x="6140240" y="2808246"/>
            <a:ext cx="2373900" cy="8988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a:solidFill>
                  <a:srgbClr val="E8EEF8"/>
                </a:solidFill>
                <a:latin typeface="Open Sans"/>
                <a:ea typeface="Open Sans"/>
                <a:cs typeface="Open Sans"/>
                <a:sym typeface="Open Sans"/>
              </a:rPr>
              <a:t>Lorem ipsum dolor sit amet, consectetuer adipiscing elit. Maecenas porttitor congue massa. Fusce posuere, magna</a:t>
            </a:r>
            <a:endParaRPr sz="1100">
              <a:solidFill>
                <a:srgbClr val="E8EEF8"/>
              </a:solidFill>
              <a:latin typeface="Open Sans"/>
              <a:ea typeface="Open Sans"/>
              <a:cs typeface="Open Sans"/>
              <a:sym typeface="Open Sans"/>
            </a:endParaRPr>
          </a:p>
        </p:txBody>
      </p:sp>
      <p:sp>
        <p:nvSpPr>
          <p:cNvPr id="179" name="Google Shape;179;p33"/>
          <p:cNvSpPr txBox="1"/>
          <p:nvPr/>
        </p:nvSpPr>
        <p:spPr>
          <a:xfrm>
            <a:off x="6140241" y="2275793"/>
            <a:ext cx="2211300" cy="30928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200" dirty="0">
                <a:solidFill>
                  <a:srgbClr val="E8EEF8"/>
                </a:solidFill>
                <a:latin typeface="Open Sans SemiBold"/>
                <a:ea typeface="Open Sans SemiBold"/>
                <a:cs typeface="Open Sans SemiBold"/>
                <a:sym typeface="Open Sans SemiBold"/>
              </a:rPr>
              <a:t>Topic</a:t>
            </a:r>
            <a:endParaRPr sz="1100" dirty="0">
              <a:solidFill>
                <a:srgbClr val="E8EEF8"/>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grpSp>
        <p:nvGrpSpPr>
          <p:cNvPr id="184" name="Google Shape;184;p34"/>
          <p:cNvGrpSpPr/>
          <p:nvPr/>
        </p:nvGrpSpPr>
        <p:grpSpPr>
          <a:xfrm>
            <a:off x="-62" y="0"/>
            <a:ext cx="9144015" cy="5143501"/>
            <a:chOff x="-62" y="0"/>
            <a:chExt cx="9144015" cy="5143501"/>
          </a:xfrm>
        </p:grpSpPr>
        <p:sp>
          <p:nvSpPr>
            <p:cNvPr id="185" name="Google Shape;185;p34"/>
            <p:cNvSpPr/>
            <p:nvPr/>
          </p:nvSpPr>
          <p:spPr>
            <a:xfrm>
              <a:off x="-62" y="0"/>
              <a:ext cx="9144000" cy="51435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Inter"/>
                <a:ea typeface="Inter"/>
                <a:cs typeface="Inter"/>
                <a:sym typeface="Inter"/>
              </a:endParaRPr>
            </a:p>
          </p:txBody>
        </p:sp>
        <p:pic>
          <p:nvPicPr>
            <p:cNvPr id="186" name="Google Shape;186;p34"/>
            <p:cNvPicPr preferRelativeResize="0"/>
            <p:nvPr/>
          </p:nvPicPr>
          <p:blipFill>
            <a:blip r:embed="rId3">
              <a:alphaModFix/>
            </a:blip>
            <a:stretch>
              <a:fillRect/>
            </a:stretch>
          </p:blipFill>
          <p:spPr>
            <a:xfrm>
              <a:off x="6396398" y="0"/>
              <a:ext cx="2747554" cy="5143501"/>
            </a:xfrm>
            <a:prstGeom prst="rect">
              <a:avLst/>
            </a:prstGeom>
            <a:noFill/>
            <a:ln>
              <a:noFill/>
            </a:ln>
          </p:spPr>
        </p:pic>
      </p:grpSp>
      <p:sp>
        <p:nvSpPr>
          <p:cNvPr id="2" name="Google Shape;187;p34">
            <a:extLst>
              <a:ext uri="{FF2B5EF4-FFF2-40B4-BE49-F238E27FC236}">
                <a16:creationId xmlns:a16="http://schemas.microsoft.com/office/drawing/2014/main" id="{5BE07B12-9399-245D-6B0F-A017C1DED315}"/>
              </a:ext>
            </a:extLst>
          </p:cNvPr>
          <p:cNvSpPr/>
          <p:nvPr/>
        </p:nvSpPr>
        <p:spPr>
          <a:xfrm>
            <a:off x="537270" y="1700049"/>
            <a:ext cx="2501400" cy="2068200"/>
          </a:xfrm>
          <a:prstGeom prst="roundRect">
            <a:avLst>
              <a:gd name="adj" fmla="val 9269"/>
            </a:avLst>
          </a:prstGeom>
          <a:solidFill>
            <a:srgbClr val="F2F2F2"/>
          </a:solidFill>
          <a:ln w="9525" cap="flat" cmpd="sng">
            <a:solidFill>
              <a:srgbClr val="0256A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190" name="Google Shape;190;p34"/>
          <p:cNvSpPr txBox="1"/>
          <p:nvPr/>
        </p:nvSpPr>
        <p:spPr>
          <a:xfrm>
            <a:off x="812900" y="1954175"/>
            <a:ext cx="1908600" cy="56166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200" dirty="0">
                <a:solidFill>
                  <a:srgbClr val="0256A3"/>
                </a:solidFill>
                <a:latin typeface="Open Sans SemiBold"/>
                <a:ea typeface="Open Sans SemiBold"/>
                <a:cs typeface="Open Sans SemiBold"/>
                <a:sym typeface="Open Sans SemiBold"/>
              </a:rPr>
              <a:t>TOPIC</a:t>
            </a:r>
            <a:endParaRPr sz="3200" dirty="0">
              <a:solidFill>
                <a:srgbClr val="0256A3"/>
              </a:solidFill>
              <a:latin typeface="Open Sans SemiBold"/>
              <a:ea typeface="Open Sans SemiBold"/>
              <a:cs typeface="Open Sans SemiBold"/>
              <a:sym typeface="Open Sans SemiBold"/>
            </a:endParaRPr>
          </a:p>
        </p:txBody>
      </p:sp>
      <p:sp>
        <p:nvSpPr>
          <p:cNvPr id="4" name="Google Shape;189;p34">
            <a:extLst>
              <a:ext uri="{FF2B5EF4-FFF2-40B4-BE49-F238E27FC236}">
                <a16:creationId xmlns:a16="http://schemas.microsoft.com/office/drawing/2014/main" id="{BA68CF91-E4E6-CDF0-E800-6BE1F0DF44F0}"/>
              </a:ext>
            </a:extLst>
          </p:cNvPr>
          <p:cNvSpPr/>
          <p:nvPr/>
        </p:nvSpPr>
        <p:spPr>
          <a:xfrm>
            <a:off x="5920231" y="1700049"/>
            <a:ext cx="2501419" cy="2068286"/>
          </a:xfrm>
          <a:prstGeom prst="roundRect">
            <a:avLst>
              <a:gd name="adj" fmla="val 9269"/>
            </a:avLst>
          </a:prstGeom>
          <a:solidFill>
            <a:srgbClr val="F2F2F2"/>
          </a:solidFill>
          <a:ln w="9525" cap="flat" cmpd="sng">
            <a:solidFill>
              <a:srgbClr val="0256A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192" name="Google Shape;192;p34"/>
          <p:cNvSpPr txBox="1"/>
          <p:nvPr/>
        </p:nvSpPr>
        <p:spPr>
          <a:xfrm>
            <a:off x="812900" y="2544052"/>
            <a:ext cx="17496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dirty="0">
                <a:solidFill>
                  <a:srgbClr val="0256A3"/>
                </a:solidFill>
                <a:latin typeface="Open Sans SemiBold"/>
                <a:ea typeface="Open Sans SemiBold"/>
                <a:cs typeface="Open Sans SemiBold"/>
                <a:sym typeface="Open Sans SemiBold"/>
              </a:rPr>
              <a:t>Subtítulo</a:t>
            </a:r>
            <a:endParaRPr sz="1200" dirty="0">
              <a:solidFill>
                <a:srgbClr val="0256A3"/>
              </a:solidFill>
              <a:latin typeface="Open Sans SemiBold"/>
              <a:ea typeface="Open Sans SemiBold"/>
              <a:cs typeface="Open Sans SemiBold"/>
              <a:sym typeface="Open Sans SemiBold"/>
            </a:endParaRPr>
          </a:p>
        </p:txBody>
      </p:sp>
      <p:sp>
        <p:nvSpPr>
          <p:cNvPr id="193" name="Google Shape;193;p34"/>
          <p:cNvSpPr txBox="1"/>
          <p:nvPr/>
        </p:nvSpPr>
        <p:spPr>
          <a:xfrm>
            <a:off x="812900" y="2912693"/>
            <a:ext cx="2135100" cy="45870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dirty="0">
                <a:solidFill>
                  <a:srgbClr val="0256A3"/>
                </a:solidFill>
                <a:latin typeface="Open Sans"/>
                <a:ea typeface="Open Sans"/>
                <a:cs typeface="Open Sans"/>
                <a:sym typeface="Open Sans"/>
              </a:rPr>
              <a:t>Lorem ipsum dolor sit amet, consectetuer adipiscing elit. </a:t>
            </a:r>
            <a:endParaRPr sz="1100" dirty="0">
              <a:solidFill>
                <a:srgbClr val="0256A3"/>
              </a:solidFill>
              <a:latin typeface="Open Sans"/>
              <a:ea typeface="Open Sans"/>
              <a:cs typeface="Open Sans"/>
              <a:sym typeface="Open Sans"/>
            </a:endParaRPr>
          </a:p>
        </p:txBody>
      </p:sp>
      <p:sp>
        <p:nvSpPr>
          <p:cNvPr id="3" name="Google Shape;188;p34">
            <a:extLst>
              <a:ext uri="{FF2B5EF4-FFF2-40B4-BE49-F238E27FC236}">
                <a16:creationId xmlns:a16="http://schemas.microsoft.com/office/drawing/2014/main" id="{A2DF60AB-D12A-BA43-78A7-F22DB6C44218}"/>
              </a:ext>
            </a:extLst>
          </p:cNvPr>
          <p:cNvSpPr/>
          <p:nvPr/>
        </p:nvSpPr>
        <p:spPr>
          <a:xfrm>
            <a:off x="3228782" y="1700049"/>
            <a:ext cx="2501419" cy="2068286"/>
          </a:xfrm>
          <a:prstGeom prst="roundRect">
            <a:avLst>
              <a:gd name="adj" fmla="val 9269"/>
            </a:avLst>
          </a:prstGeom>
          <a:solidFill>
            <a:srgbClr val="F2F2F2"/>
          </a:solidFill>
          <a:ln w="9525" cap="flat" cmpd="sng">
            <a:solidFill>
              <a:srgbClr val="0256A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194" name="Google Shape;194;p34"/>
          <p:cNvSpPr txBox="1"/>
          <p:nvPr/>
        </p:nvSpPr>
        <p:spPr>
          <a:xfrm>
            <a:off x="3504425" y="1931812"/>
            <a:ext cx="1939657" cy="56166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200" dirty="0">
                <a:solidFill>
                  <a:srgbClr val="0256A3"/>
                </a:solidFill>
                <a:latin typeface="Open Sans SemiBold"/>
                <a:ea typeface="Open Sans SemiBold"/>
                <a:cs typeface="Open Sans SemiBold"/>
                <a:sym typeface="Open Sans SemiBold"/>
              </a:rPr>
              <a:t>TOPIC</a:t>
            </a:r>
            <a:endParaRPr sz="4100" dirty="0">
              <a:solidFill>
                <a:srgbClr val="0256A3"/>
              </a:solidFill>
              <a:latin typeface="Open Sans SemiBold"/>
              <a:ea typeface="Open Sans SemiBold"/>
              <a:cs typeface="Open Sans SemiBold"/>
              <a:sym typeface="Open Sans SemiBold"/>
            </a:endParaRPr>
          </a:p>
        </p:txBody>
      </p:sp>
      <p:sp>
        <p:nvSpPr>
          <p:cNvPr id="196" name="Google Shape;196;p34"/>
          <p:cNvSpPr txBox="1"/>
          <p:nvPr/>
        </p:nvSpPr>
        <p:spPr>
          <a:xfrm>
            <a:off x="3533915" y="2555425"/>
            <a:ext cx="1749600" cy="253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ca" sz="1200" dirty="0">
                <a:solidFill>
                  <a:srgbClr val="0256A3"/>
                </a:solidFill>
                <a:latin typeface="Open Sans SemiBold"/>
                <a:ea typeface="Open Sans SemiBold"/>
                <a:cs typeface="Open Sans SemiBold"/>
                <a:sym typeface="Open Sans SemiBold"/>
              </a:rPr>
              <a:t>Subtítulo</a:t>
            </a:r>
            <a:endParaRPr sz="1200" dirty="0">
              <a:solidFill>
                <a:srgbClr val="0256A3"/>
              </a:solidFill>
              <a:latin typeface="Open Sans SemiBold"/>
              <a:ea typeface="Open Sans SemiBold"/>
              <a:cs typeface="Open Sans SemiBold"/>
              <a:sym typeface="Open Sans SemiBold"/>
            </a:endParaRPr>
          </a:p>
        </p:txBody>
      </p:sp>
      <p:sp>
        <p:nvSpPr>
          <p:cNvPr id="197" name="Google Shape;197;p34"/>
          <p:cNvSpPr txBox="1"/>
          <p:nvPr/>
        </p:nvSpPr>
        <p:spPr>
          <a:xfrm>
            <a:off x="3504425" y="2917294"/>
            <a:ext cx="2135025" cy="45877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dirty="0">
                <a:solidFill>
                  <a:srgbClr val="0256A3"/>
                </a:solidFill>
                <a:latin typeface="Open Sans"/>
                <a:ea typeface="Open Sans"/>
                <a:cs typeface="Open Sans"/>
                <a:sym typeface="Open Sans"/>
              </a:rPr>
              <a:t>Lorem ipsum dolor sit amet, consectetuer adipiscing elit. </a:t>
            </a:r>
            <a:endParaRPr sz="1100" dirty="0">
              <a:solidFill>
                <a:srgbClr val="0256A3"/>
              </a:solidFill>
              <a:latin typeface="Open Sans"/>
              <a:ea typeface="Open Sans"/>
              <a:cs typeface="Open Sans"/>
              <a:sym typeface="Open Sans"/>
            </a:endParaRPr>
          </a:p>
        </p:txBody>
      </p:sp>
      <p:sp>
        <p:nvSpPr>
          <p:cNvPr id="200" name="Google Shape;200;p34"/>
          <p:cNvSpPr txBox="1"/>
          <p:nvPr/>
        </p:nvSpPr>
        <p:spPr>
          <a:xfrm>
            <a:off x="6195884" y="2571750"/>
            <a:ext cx="1749600" cy="253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ca" sz="1200" dirty="0">
                <a:solidFill>
                  <a:srgbClr val="0256A3"/>
                </a:solidFill>
                <a:latin typeface="Open Sans SemiBold"/>
                <a:ea typeface="Open Sans SemiBold"/>
                <a:cs typeface="Open Sans SemiBold"/>
                <a:sym typeface="Open Sans SemiBold"/>
              </a:rPr>
              <a:t>Subtítulo</a:t>
            </a:r>
            <a:endParaRPr sz="1200" dirty="0">
              <a:solidFill>
                <a:srgbClr val="0256A3"/>
              </a:solidFill>
              <a:latin typeface="Open Sans SemiBold"/>
              <a:ea typeface="Open Sans SemiBold"/>
              <a:cs typeface="Open Sans SemiBold"/>
              <a:sym typeface="Open Sans SemiBold"/>
            </a:endParaRPr>
          </a:p>
        </p:txBody>
      </p:sp>
      <p:sp>
        <p:nvSpPr>
          <p:cNvPr id="201" name="Google Shape;201;p34"/>
          <p:cNvSpPr txBox="1"/>
          <p:nvPr/>
        </p:nvSpPr>
        <p:spPr>
          <a:xfrm>
            <a:off x="6160003" y="2918773"/>
            <a:ext cx="2135025" cy="45877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ca" sz="1100" dirty="0">
                <a:solidFill>
                  <a:srgbClr val="0256A3"/>
                </a:solidFill>
                <a:latin typeface="Open Sans"/>
                <a:ea typeface="Open Sans"/>
                <a:cs typeface="Open Sans"/>
                <a:sym typeface="Open Sans"/>
              </a:rPr>
              <a:t>Lorem ipsum dolor sit amet, consectetuer adipiscing elit. </a:t>
            </a:r>
            <a:endParaRPr sz="1100" dirty="0">
              <a:solidFill>
                <a:srgbClr val="0256A3"/>
              </a:solidFill>
              <a:latin typeface="Open Sans"/>
              <a:ea typeface="Open Sans"/>
              <a:cs typeface="Open Sans"/>
              <a:sym typeface="Open Sans"/>
            </a:endParaRPr>
          </a:p>
        </p:txBody>
      </p:sp>
      <p:grpSp>
        <p:nvGrpSpPr>
          <p:cNvPr id="202" name="Google Shape;202;p34"/>
          <p:cNvGrpSpPr/>
          <p:nvPr/>
        </p:nvGrpSpPr>
        <p:grpSpPr>
          <a:xfrm>
            <a:off x="1262967" y="615241"/>
            <a:ext cx="6422571" cy="807914"/>
            <a:chOff x="-1082335" y="657225"/>
            <a:chExt cx="8563428" cy="1077218"/>
          </a:xfrm>
        </p:grpSpPr>
        <p:sp>
          <p:nvSpPr>
            <p:cNvPr id="203" name="Google Shape;203;p34"/>
            <p:cNvSpPr txBox="1"/>
            <p:nvPr/>
          </p:nvSpPr>
          <p:spPr>
            <a:xfrm>
              <a:off x="-1082335" y="965002"/>
              <a:ext cx="8563428" cy="76944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3300" dirty="0">
                  <a:solidFill>
                    <a:srgbClr val="5E1E84"/>
                  </a:solidFill>
                  <a:latin typeface="Open Sans SemiBold"/>
                  <a:ea typeface="Open Sans SemiBold"/>
                  <a:cs typeface="Open Sans SemiBold"/>
                  <a:sym typeface="Open Sans SemiBold"/>
                </a:rPr>
                <a:t>Título</a:t>
              </a:r>
              <a:endParaRPr sz="1100" dirty="0">
                <a:solidFill>
                  <a:srgbClr val="5E1E84"/>
                </a:solidFill>
                <a:latin typeface="Open Sans SemiBold"/>
                <a:ea typeface="Open Sans SemiBold"/>
                <a:cs typeface="Open Sans SemiBold"/>
                <a:sym typeface="Open Sans SemiBold"/>
              </a:endParaRPr>
            </a:p>
          </p:txBody>
        </p:sp>
        <p:sp>
          <p:nvSpPr>
            <p:cNvPr id="204" name="Google Shape;204;p34"/>
            <p:cNvSpPr txBox="1"/>
            <p:nvPr/>
          </p:nvSpPr>
          <p:spPr>
            <a:xfrm>
              <a:off x="2570842" y="657225"/>
              <a:ext cx="1257000" cy="318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ca" sz="1100" dirty="0">
                  <a:solidFill>
                    <a:srgbClr val="0256A3"/>
                  </a:solidFill>
                  <a:latin typeface="Open Sans Light"/>
                  <a:ea typeface="Open Sans Light"/>
                  <a:cs typeface="Open Sans Light"/>
                  <a:sym typeface="Open Sans Light"/>
                </a:rPr>
                <a:t>Subtítulo</a:t>
              </a:r>
              <a:endParaRPr sz="1100" dirty="0">
                <a:solidFill>
                  <a:srgbClr val="0256A3"/>
                </a:solidFill>
                <a:latin typeface="Open Sans Light"/>
                <a:ea typeface="Open Sans Light"/>
                <a:cs typeface="Open Sans Light"/>
                <a:sym typeface="Open Sans Light"/>
              </a:endParaRPr>
            </a:p>
          </p:txBody>
        </p:sp>
      </p:grpSp>
      <p:sp>
        <p:nvSpPr>
          <p:cNvPr id="5" name="Google Shape;194;p34">
            <a:extLst>
              <a:ext uri="{FF2B5EF4-FFF2-40B4-BE49-F238E27FC236}">
                <a16:creationId xmlns:a16="http://schemas.microsoft.com/office/drawing/2014/main" id="{40B5B2B1-CA9A-47E0-2784-1E82B8767BEA}"/>
              </a:ext>
            </a:extLst>
          </p:cNvPr>
          <p:cNvSpPr txBox="1"/>
          <p:nvPr/>
        </p:nvSpPr>
        <p:spPr>
          <a:xfrm>
            <a:off x="6134696" y="1931790"/>
            <a:ext cx="1939657" cy="56166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200" dirty="0">
                <a:solidFill>
                  <a:srgbClr val="0256A3"/>
                </a:solidFill>
                <a:latin typeface="Open Sans SemiBold"/>
                <a:ea typeface="Open Sans SemiBold"/>
                <a:cs typeface="Open Sans SemiBold"/>
                <a:sym typeface="Open Sans SemiBold"/>
              </a:rPr>
              <a:t>TOPIC</a:t>
            </a:r>
            <a:endParaRPr sz="3200" dirty="0">
              <a:solidFill>
                <a:srgbClr val="0256A3"/>
              </a:solidFill>
              <a:latin typeface="Open Sans SemiBold"/>
              <a:ea typeface="Open Sans SemiBold"/>
              <a:cs typeface="Open Sans SemiBold"/>
              <a:sym typeface="Open Sa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p:nvPr/>
        </p:nvSpPr>
        <p:spPr>
          <a:xfrm>
            <a:off x="-62" y="0"/>
            <a:ext cx="9144000" cy="5143500"/>
          </a:xfrm>
          <a:prstGeom prst="rect">
            <a:avLst/>
          </a:prstGeom>
          <a:solidFill>
            <a:srgbClr val="E8EEF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Inter"/>
              <a:ea typeface="Inter"/>
              <a:cs typeface="Inter"/>
              <a:sym typeface="Inter"/>
            </a:endParaRPr>
          </a:p>
        </p:txBody>
      </p:sp>
      <p:pic>
        <p:nvPicPr>
          <p:cNvPr id="11" name="Google Shape;186;p34">
            <a:extLst>
              <a:ext uri="{FF2B5EF4-FFF2-40B4-BE49-F238E27FC236}">
                <a16:creationId xmlns:a16="http://schemas.microsoft.com/office/drawing/2014/main" id="{E056366F-5FEC-8ABA-6C5F-25B8BE016ACA}"/>
              </a:ext>
            </a:extLst>
          </p:cNvPr>
          <p:cNvPicPr preferRelativeResize="0"/>
          <p:nvPr/>
        </p:nvPicPr>
        <p:blipFill>
          <a:blip r:embed="rId3">
            <a:alphaModFix/>
          </a:blip>
          <a:stretch>
            <a:fillRect/>
          </a:stretch>
        </p:blipFill>
        <p:spPr>
          <a:xfrm>
            <a:off x="6396398" y="0"/>
            <a:ext cx="2747554" cy="5143501"/>
          </a:xfrm>
          <a:prstGeom prst="rect">
            <a:avLst/>
          </a:prstGeom>
          <a:noFill/>
          <a:ln>
            <a:noFill/>
          </a:ln>
        </p:spPr>
      </p:pic>
      <p:grpSp>
        <p:nvGrpSpPr>
          <p:cNvPr id="210" name="Google Shape;210;p35"/>
          <p:cNvGrpSpPr/>
          <p:nvPr/>
        </p:nvGrpSpPr>
        <p:grpSpPr>
          <a:xfrm>
            <a:off x="629840" y="1659962"/>
            <a:ext cx="2542050" cy="807884"/>
            <a:chOff x="839787" y="820477"/>
            <a:chExt cx="3389400" cy="1077178"/>
          </a:xfrm>
        </p:grpSpPr>
        <p:sp>
          <p:nvSpPr>
            <p:cNvPr id="211" name="Google Shape;211;p35"/>
            <p:cNvSpPr txBox="1"/>
            <p:nvPr/>
          </p:nvSpPr>
          <p:spPr>
            <a:xfrm>
              <a:off x="839787" y="1128254"/>
              <a:ext cx="3389400" cy="76940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300" dirty="0">
                  <a:solidFill>
                    <a:srgbClr val="5E1E84"/>
                  </a:solidFill>
                  <a:latin typeface="Poppins SemiBold"/>
                  <a:ea typeface="Poppins SemiBold"/>
                  <a:cs typeface="Poppins SemiBold"/>
                  <a:sym typeface="Poppins SemiBold"/>
                </a:rPr>
                <a:t>Título</a:t>
              </a:r>
              <a:endParaRPr sz="1100" dirty="0">
                <a:solidFill>
                  <a:srgbClr val="5E1E84"/>
                </a:solidFill>
              </a:endParaRPr>
            </a:p>
          </p:txBody>
        </p:sp>
        <p:sp>
          <p:nvSpPr>
            <p:cNvPr id="212" name="Google Shape;212;p35"/>
            <p:cNvSpPr txBox="1"/>
            <p:nvPr/>
          </p:nvSpPr>
          <p:spPr>
            <a:xfrm>
              <a:off x="839787" y="820477"/>
              <a:ext cx="12570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100" dirty="0">
                  <a:solidFill>
                    <a:srgbClr val="0256A3"/>
                  </a:solidFill>
                  <a:latin typeface="Inter"/>
                  <a:ea typeface="Inter"/>
                  <a:cs typeface="Inter"/>
                  <a:sym typeface="Inter"/>
                </a:rPr>
                <a:t>Subtítulo</a:t>
              </a:r>
              <a:endParaRPr sz="1100" dirty="0">
                <a:solidFill>
                  <a:srgbClr val="0256A3"/>
                </a:solidFill>
                <a:latin typeface="Inter"/>
                <a:ea typeface="Inter"/>
                <a:cs typeface="Inter"/>
                <a:sym typeface="Inter"/>
              </a:endParaRPr>
            </a:p>
          </p:txBody>
        </p:sp>
      </p:grpSp>
      <p:sp>
        <p:nvSpPr>
          <p:cNvPr id="213" name="Google Shape;213;p35"/>
          <p:cNvSpPr/>
          <p:nvPr/>
        </p:nvSpPr>
        <p:spPr>
          <a:xfrm>
            <a:off x="3615525" y="556881"/>
            <a:ext cx="2359800" cy="1950900"/>
          </a:xfrm>
          <a:prstGeom prst="roundRect">
            <a:avLst>
              <a:gd name="adj" fmla="val 9269"/>
            </a:avLst>
          </a:prstGeom>
          <a:solidFill>
            <a:srgbClr val="F2F2F2"/>
          </a:solidFill>
          <a:ln w="8975" cap="flat" cmpd="sng">
            <a:solidFill>
              <a:srgbClr val="0256A3"/>
            </a:solidFill>
            <a:prstDash val="solid"/>
            <a:round/>
            <a:headEnd type="none" w="sm" len="sm"/>
            <a:tailEnd type="none" w="sm" len="sm"/>
          </a:ln>
        </p:spPr>
        <p:txBody>
          <a:bodyPr spcFirstLastPara="1" wrap="square" lIns="64700" tIns="32325" rIns="64700" bIns="32325" anchor="ctr" anchorCtr="0">
            <a:noAutofit/>
          </a:bodyPr>
          <a:lstStyle/>
          <a:p>
            <a:pPr marL="0" marR="0" lvl="0" indent="0" algn="ctr" rtl="0">
              <a:spcBef>
                <a:spcPts val="0"/>
              </a:spcBef>
              <a:spcAft>
                <a:spcPts val="0"/>
              </a:spcAft>
              <a:buNone/>
            </a:pPr>
            <a:endParaRPr sz="1320">
              <a:solidFill>
                <a:schemeClr val="lt1"/>
              </a:solidFill>
              <a:latin typeface="Open Sans"/>
              <a:ea typeface="Open Sans"/>
              <a:cs typeface="Open Sans"/>
              <a:sym typeface="Open Sans"/>
            </a:endParaRPr>
          </a:p>
        </p:txBody>
      </p:sp>
      <p:sp>
        <p:nvSpPr>
          <p:cNvPr id="216" name="Google Shape;216;p35"/>
          <p:cNvSpPr txBox="1"/>
          <p:nvPr/>
        </p:nvSpPr>
        <p:spPr>
          <a:xfrm>
            <a:off x="3788292" y="1594716"/>
            <a:ext cx="1650600" cy="239400"/>
          </a:xfrm>
          <a:prstGeom prst="rect">
            <a:avLst/>
          </a:prstGeom>
          <a:noFill/>
          <a:ln>
            <a:noFill/>
          </a:ln>
        </p:spPr>
        <p:txBody>
          <a:bodyPr spcFirstLastPara="1" wrap="square" lIns="64700" tIns="32325" rIns="64700" bIns="32325" anchor="t" anchorCtr="0">
            <a:spAutoFit/>
          </a:bodyPr>
          <a:lstStyle/>
          <a:p>
            <a:pPr marL="0" marR="0" lvl="0" indent="0" algn="l" rtl="0">
              <a:spcBef>
                <a:spcPts val="0"/>
              </a:spcBef>
              <a:spcAft>
                <a:spcPts val="0"/>
              </a:spcAft>
              <a:buNone/>
            </a:pPr>
            <a:r>
              <a:rPr lang="ca" sz="1132" dirty="0">
                <a:solidFill>
                  <a:srgbClr val="0256A3"/>
                </a:solidFill>
                <a:latin typeface="Open Sans SemiBold"/>
                <a:ea typeface="Open Sans SemiBold"/>
                <a:cs typeface="Open Sans SemiBold"/>
                <a:sym typeface="Open Sans SemiBold"/>
              </a:rPr>
              <a:t>Lorem Ipsum</a:t>
            </a:r>
            <a:endParaRPr sz="1132" dirty="0">
              <a:solidFill>
                <a:srgbClr val="0256A3"/>
              </a:solidFill>
              <a:latin typeface="Open Sans SemiBold"/>
              <a:ea typeface="Open Sans SemiBold"/>
              <a:cs typeface="Open Sans SemiBold"/>
              <a:sym typeface="Open Sans SemiBold"/>
            </a:endParaRPr>
          </a:p>
        </p:txBody>
      </p:sp>
      <p:sp>
        <p:nvSpPr>
          <p:cNvPr id="217" name="Google Shape;217;p35"/>
          <p:cNvSpPr txBox="1"/>
          <p:nvPr/>
        </p:nvSpPr>
        <p:spPr>
          <a:xfrm>
            <a:off x="3788292" y="1834245"/>
            <a:ext cx="2014200" cy="432600"/>
          </a:xfrm>
          <a:prstGeom prst="rect">
            <a:avLst/>
          </a:prstGeom>
          <a:noFill/>
          <a:ln>
            <a:noFill/>
          </a:ln>
        </p:spPr>
        <p:txBody>
          <a:bodyPr spcFirstLastPara="1" wrap="square" lIns="64700" tIns="32325" rIns="64700" bIns="32325" anchor="t" anchorCtr="0">
            <a:spAutoFit/>
          </a:bodyPr>
          <a:lstStyle/>
          <a:p>
            <a:pPr marL="0" marR="0" lvl="0" indent="0" algn="l" rtl="0">
              <a:lnSpc>
                <a:spcPct val="130000"/>
              </a:lnSpc>
              <a:spcBef>
                <a:spcPts val="0"/>
              </a:spcBef>
              <a:spcAft>
                <a:spcPts val="0"/>
              </a:spcAft>
              <a:buNone/>
            </a:pPr>
            <a:r>
              <a:rPr lang="ca" sz="1037">
                <a:solidFill>
                  <a:srgbClr val="0256A3"/>
                </a:solidFill>
                <a:latin typeface="Open Sans"/>
                <a:ea typeface="Open Sans"/>
                <a:cs typeface="Open Sans"/>
                <a:sym typeface="Open Sans"/>
              </a:rPr>
              <a:t>Lorem ipsum dolor sit amet, consectetuer adipiscing elit. </a:t>
            </a:r>
            <a:endParaRPr sz="1037">
              <a:solidFill>
                <a:srgbClr val="0256A3"/>
              </a:solidFill>
              <a:latin typeface="Open Sans"/>
              <a:ea typeface="Open Sans"/>
              <a:cs typeface="Open Sans"/>
              <a:sym typeface="Open Sans"/>
            </a:endParaRPr>
          </a:p>
        </p:txBody>
      </p:sp>
      <p:sp>
        <p:nvSpPr>
          <p:cNvPr id="218" name="Google Shape;218;p35"/>
          <p:cNvSpPr/>
          <p:nvPr/>
        </p:nvSpPr>
        <p:spPr>
          <a:xfrm>
            <a:off x="3615525" y="2635718"/>
            <a:ext cx="2359800" cy="1950900"/>
          </a:xfrm>
          <a:prstGeom prst="roundRect">
            <a:avLst>
              <a:gd name="adj" fmla="val 9269"/>
            </a:avLst>
          </a:prstGeom>
          <a:solidFill>
            <a:srgbClr val="F2F2F2"/>
          </a:solidFill>
          <a:ln w="8975" cap="flat" cmpd="sng">
            <a:solidFill>
              <a:srgbClr val="0256A3"/>
            </a:solidFill>
            <a:prstDash val="solid"/>
            <a:round/>
            <a:headEnd type="none" w="sm" len="sm"/>
            <a:tailEnd type="none" w="sm" len="sm"/>
          </a:ln>
        </p:spPr>
        <p:txBody>
          <a:bodyPr spcFirstLastPara="1" wrap="square" lIns="64700" tIns="32325" rIns="64700" bIns="32325" anchor="ctr" anchorCtr="0">
            <a:noAutofit/>
          </a:bodyPr>
          <a:lstStyle/>
          <a:p>
            <a:pPr marL="0" marR="0" lvl="0" indent="0" algn="ctr" rtl="0">
              <a:spcBef>
                <a:spcPts val="0"/>
              </a:spcBef>
              <a:spcAft>
                <a:spcPts val="0"/>
              </a:spcAft>
              <a:buNone/>
            </a:pPr>
            <a:endParaRPr sz="1320">
              <a:solidFill>
                <a:schemeClr val="lt1"/>
              </a:solidFill>
              <a:latin typeface="Open Sans"/>
              <a:ea typeface="Open Sans"/>
              <a:cs typeface="Open Sans"/>
              <a:sym typeface="Open Sans"/>
            </a:endParaRPr>
          </a:p>
        </p:txBody>
      </p:sp>
      <p:sp>
        <p:nvSpPr>
          <p:cNvPr id="221" name="Google Shape;221;p35"/>
          <p:cNvSpPr txBox="1"/>
          <p:nvPr/>
        </p:nvSpPr>
        <p:spPr>
          <a:xfrm>
            <a:off x="3788292" y="3673554"/>
            <a:ext cx="1650600" cy="239400"/>
          </a:xfrm>
          <a:prstGeom prst="rect">
            <a:avLst/>
          </a:prstGeom>
          <a:noFill/>
          <a:ln>
            <a:noFill/>
          </a:ln>
        </p:spPr>
        <p:txBody>
          <a:bodyPr spcFirstLastPara="1" wrap="square" lIns="64700" tIns="32325" rIns="64700" bIns="32325" anchor="t" anchorCtr="0">
            <a:spAutoFit/>
          </a:bodyPr>
          <a:lstStyle/>
          <a:p>
            <a:pPr lvl="0"/>
            <a:r>
              <a:rPr lang="es-ES" sz="1132" dirty="0" err="1">
                <a:solidFill>
                  <a:srgbClr val="0256A3"/>
                </a:solidFill>
                <a:latin typeface="Open Sans SemiBold"/>
                <a:ea typeface="Open Sans SemiBold"/>
                <a:cs typeface="Open Sans SemiBold"/>
                <a:sym typeface="Open Sans SemiBold"/>
              </a:rPr>
              <a:t>Lorem</a:t>
            </a:r>
            <a:r>
              <a:rPr lang="es-ES" sz="1132" dirty="0">
                <a:solidFill>
                  <a:srgbClr val="0256A3"/>
                </a:solidFill>
                <a:latin typeface="Open Sans SemiBold"/>
                <a:ea typeface="Open Sans SemiBold"/>
                <a:cs typeface="Open Sans SemiBold"/>
                <a:sym typeface="Open Sans SemiBold"/>
              </a:rPr>
              <a:t> </a:t>
            </a:r>
            <a:r>
              <a:rPr lang="es-ES" sz="1132" dirty="0" err="1">
                <a:solidFill>
                  <a:srgbClr val="0256A3"/>
                </a:solidFill>
                <a:latin typeface="Open Sans SemiBold"/>
                <a:ea typeface="Open Sans SemiBold"/>
                <a:cs typeface="Open Sans SemiBold"/>
                <a:sym typeface="Open Sans SemiBold"/>
              </a:rPr>
              <a:t>Ipsum</a:t>
            </a:r>
            <a:endParaRPr lang="es-ES" sz="1132" dirty="0">
              <a:solidFill>
                <a:srgbClr val="0256A3"/>
              </a:solidFill>
              <a:latin typeface="Open Sans SemiBold"/>
              <a:ea typeface="Open Sans SemiBold"/>
              <a:cs typeface="Open Sans SemiBold"/>
              <a:sym typeface="Open Sans SemiBold"/>
            </a:endParaRPr>
          </a:p>
        </p:txBody>
      </p:sp>
      <p:sp>
        <p:nvSpPr>
          <p:cNvPr id="222" name="Google Shape;222;p35"/>
          <p:cNvSpPr txBox="1"/>
          <p:nvPr/>
        </p:nvSpPr>
        <p:spPr>
          <a:xfrm>
            <a:off x="3788292" y="3913083"/>
            <a:ext cx="2014200" cy="432600"/>
          </a:xfrm>
          <a:prstGeom prst="rect">
            <a:avLst/>
          </a:prstGeom>
          <a:noFill/>
          <a:ln>
            <a:noFill/>
          </a:ln>
        </p:spPr>
        <p:txBody>
          <a:bodyPr spcFirstLastPara="1" wrap="square" lIns="64700" tIns="32325" rIns="64700" bIns="32325" anchor="t" anchorCtr="0">
            <a:spAutoFit/>
          </a:bodyPr>
          <a:lstStyle/>
          <a:p>
            <a:pPr marL="0" marR="0" lvl="0" indent="0" algn="l" rtl="0">
              <a:lnSpc>
                <a:spcPct val="130000"/>
              </a:lnSpc>
              <a:spcBef>
                <a:spcPts val="0"/>
              </a:spcBef>
              <a:spcAft>
                <a:spcPts val="0"/>
              </a:spcAft>
              <a:buNone/>
            </a:pPr>
            <a:r>
              <a:rPr lang="ca" sz="1037">
                <a:solidFill>
                  <a:srgbClr val="0256A3"/>
                </a:solidFill>
                <a:latin typeface="Open Sans"/>
                <a:ea typeface="Open Sans"/>
                <a:cs typeface="Open Sans"/>
                <a:sym typeface="Open Sans"/>
              </a:rPr>
              <a:t>Lorem ipsum dolor sit amet, consectetuer adipiscing elit. </a:t>
            </a:r>
            <a:endParaRPr sz="1037">
              <a:solidFill>
                <a:srgbClr val="0256A3"/>
              </a:solidFill>
              <a:latin typeface="Open Sans"/>
              <a:ea typeface="Open Sans"/>
              <a:cs typeface="Open Sans"/>
              <a:sym typeface="Open Sans"/>
            </a:endParaRPr>
          </a:p>
        </p:txBody>
      </p:sp>
      <p:sp>
        <p:nvSpPr>
          <p:cNvPr id="223" name="Google Shape;223;p35"/>
          <p:cNvSpPr/>
          <p:nvPr/>
        </p:nvSpPr>
        <p:spPr>
          <a:xfrm>
            <a:off x="6154350" y="2635718"/>
            <a:ext cx="2359800" cy="1950900"/>
          </a:xfrm>
          <a:prstGeom prst="roundRect">
            <a:avLst>
              <a:gd name="adj" fmla="val 9269"/>
            </a:avLst>
          </a:prstGeom>
          <a:solidFill>
            <a:srgbClr val="F2F2F2"/>
          </a:solidFill>
          <a:ln w="8975" cap="flat" cmpd="sng">
            <a:solidFill>
              <a:srgbClr val="0256A3"/>
            </a:solidFill>
            <a:prstDash val="solid"/>
            <a:round/>
            <a:headEnd type="none" w="sm" len="sm"/>
            <a:tailEnd type="none" w="sm" len="sm"/>
          </a:ln>
        </p:spPr>
        <p:txBody>
          <a:bodyPr spcFirstLastPara="1" wrap="square" lIns="64700" tIns="32325" rIns="64700" bIns="32325" anchor="ctr" anchorCtr="0">
            <a:noAutofit/>
          </a:bodyPr>
          <a:lstStyle/>
          <a:p>
            <a:pPr marL="0" marR="0" lvl="0" indent="0" algn="ctr" rtl="0">
              <a:spcBef>
                <a:spcPts val="0"/>
              </a:spcBef>
              <a:spcAft>
                <a:spcPts val="0"/>
              </a:spcAft>
              <a:buNone/>
            </a:pPr>
            <a:endParaRPr sz="1320">
              <a:solidFill>
                <a:schemeClr val="lt1"/>
              </a:solidFill>
              <a:latin typeface="Open Sans"/>
              <a:ea typeface="Open Sans"/>
              <a:cs typeface="Open Sans"/>
              <a:sym typeface="Open Sans"/>
            </a:endParaRPr>
          </a:p>
        </p:txBody>
      </p:sp>
      <p:sp>
        <p:nvSpPr>
          <p:cNvPr id="226" name="Google Shape;226;p35"/>
          <p:cNvSpPr txBox="1"/>
          <p:nvPr/>
        </p:nvSpPr>
        <p:spPr>
          <a:xfrm>
            <a:off x="6327117" y="3665433"/>
            <a:ext cx="1650600" cy="239400"/>
          </a:xfrm>
          <a:prstGeom prst="rect">
            <a:avLst/>
          </a:prstGeom>
          <a:noFill/>
          <a:ln>
            <a:noFill/>
          </a:ln>
        </p:spPr>
        <p:txBody>
          <a:bodyPr spcFirstLastPara="1" wrap="square" lIns="64700" tIns="32325" rIns="64700" bIns="32325" anchor="t" anchorCtr="0">
            <a:spAutoFit/>
          </a:bodyPr>
          <a:lstStyle/>
          <a:p>
            <a:pPr lvl="0"/>
            <a:r>
              <a:rPr lang="es-ES" sz="1132" dirty="0" err="1">
                <a:solidFill>
                  <a:srgbClr val="0256A3"/>
                </a:solidFill>
                <a:latin typeface="Open Sans SemiBold"/>
                <a:ea typeface="Open Sans SemiBold"/>
                <a:cs typeface="Open Sans SemiBold"/>
                <a:sym typeface="Open Sans SemiBold"/>
              </a:rPr>
              <a:t>Lorem</a:t>
            </a:r>
            <a:r>
              <a:rPr lang="es-ES" sz="1132" dirty="0">
                <a:solidFill>
                  <a:srgbClr val="0256A3"/>
                </a:solidFill>
                <a:latin typeface="Open Sans SemiBold"/>
                <a:ea typeface="Open Sans SemiBold"/>
                <a:cs typeface="Open Sans SemiBold"/>
                <a:sym typeface="Open Sans SemiBold"/>
              </a:rPr>
              <a:t> </a:t>
            </a:r>
            <a:r>
              <a:rPr lang="es-ES" sz="1132" dirty="0" err="1">
                <a:solidFill>
                  <a:srgbClr val="0256A3"/>
                </a:solidFill>
                <a:latin typeface="Open Sans SemiBold"/>
                <a:ea typeface="Open Sans SemiBold"/>
                <a:cs typeface="Open Sans SemiBold"/>
                <a:sym typeface="Open Sans SemiBold"/>
              </a:rPr>
              <a:t>Ipsum</a:t>
            </a:r>
            <a:endParaRPr lang="es-ES" sz="1132" dirty="0">
              <a:solidFill>
                <a:srgbClr val="0256A3"/>
              </a:solidFill>
              <a:latin typeface="Open Sans SemiBold"/>
              <a:ea typeface="Open Sans SemiBold"/>
              <a:cs typeface="Open Sans SemiBold"/>
              <a:sym typeface="Open Sans SemiBold"/>
            </a:endParaRPr>
          </a:p>
        </p:txBody>
      </p:sp>
      <p:sp>
        <p:nvSpPr>
          <p:cNvPr id="227" name="Google Shape;227;p35"/>
          <p:cNvSpPr txBox="1"/>
          <p:nvPr/>
        </p:nvSpPr>
        <p:spPr>
          <a:xfrm>
            <a:off x="6327117" y="3913083"/>
            <a:ext cx="2014200" cy="432600"/>
          </a:xfrm>
          <a:prstGeom prst="rect">
            <a:avLst/>
          </a:prstGeom>
          <a:noFill/>
          <a:ln>
            <a:noFill/>
          </a:ln>
        </p:spPr>
        <p:txBody>
          <a:bodyPr spcFirstLastPara="1" wrap="square" lIns="64700" tIns="32325" rIns="64700" bIns="32325" anchor="t" anchorCtr="0">
            <a:spAutoFit/>
          </a:bodyPr>
          <a:lstStyle/>
          <a:p>
            <a:pPr marL="0" marR="0" lvl="0" indent="0" algn="l" rtl="0">
              <a:lnSpc>
                <a:spcPct val="130000"/>
              </a:lnSpc>
              <a:spcBef>
                <a:spcPts val="0"/>
              </a:spcBef>
              <a:spcAft>
                <a:spcPts val="0"/>
              </a:spcAft>
              <a:buNone/>
            </a:pPr>
            <a:r>
              <a:rPr lang="ca" sz="1037" dirty="0">
                <a:solidFill>
                  <a:srgbClr val="0256A3"/>
                </a:solidFill>
                <a:latin typeface="Open Sans"/>
                <a:ea typeface="Open Sans"/>
                <a:cs typeface="Open Sans"/>
                <a:sym typeface="Open Sans"/>
              </a:rPr>
              <a:t>Lorem ipsum dolor sit amet, consectetuer adipiscing elit. </a:t>
            </a:r>
            <a:endParaRPr sz="1037" dirty="0">
              <a:solidFill>
                <a:srgbClr val="0256A3"/>
              </a:solidFill>
              <a:latin typeface="Open Sans"/>
              <a:ea typeface="Open Sans"/>
              <a:cs typeface="Open Sans"/>
              <a:sym typeface="Open Sans"/>
            </a:endParaRPr>
          </a:p>
        </p:txBody>
      </p:sp>
      <p:sp>
        <p:nvSpPr>
          <p:cNvPr id="228" name="Google Shape;228;p35"/>
          <p:cNvSpPr/>
          <p:nvPr/>
        </p:nvSpPr>
        <p:spPr>
          <a:xfrm>
            <a:off x="6154350" y="556869"/>
            <a:ext cx="2359800" cy="1950900"/>
          </a:xfrm>
          <a:prstGeom prst="roundRect">
            <a:avLst>
              <a:gd name="adj" fmla="val 9269"/>
            </a:avLst>
          </a:prstGeom>
          <a:solidFill>
            <a:srgbClr val="F2F2F2"/>
          </a:solidFill>
          <a:ln w="8975" cap="flat" cmpd="sng">
            <a:solidFill>
              <a:srgbClr val="0256A3"/>
            </a:solidFill>
            <a:prstDash val="solid"/>
            <a:round/>
            <a:headEnd type="none" w="sm" len="sm"/>
            <a:tailEnd type="none" w="sm" len="sm"/>
          </a:ln>
        </p:spPr>
        <p:txBody>
          <a:bodyPr spcFirstLastPara="1" wrap="square" lIns="64700" tIns="32325" rIns="64700" bIns="32325" anchor="ctr" anchorCtr="0">
            <a:noAutofit/>
          </a:bodyPr>
          <a:lstStyle/>
          <a:p>
            <a:pPr marL="0" marR="0" lvl="0" indent="0" algn="ctr" rtl="0">
              <a:spcBef>
                <a:spcPts val="0"/>
              </a:spcBef>
              <a:spcAft>
                <a:spcPts val="0"/>
              </a:spcAft>
              <a:buNone/>
            </a:pPr>
            <a:endParaRPr sz="1320">
              <a:solidFill>
                <a:schemeClr val="lt1"/>
              </a:solidFill>
              <a:latin typeface="Open Sans"/>
              <a:ea typeface="Open Sans"/>
              <a:cs typeface="Open Sans"/>
              <a:sym typeface="Open Sans"/>
            </a:endParaRPr>
          </a:p>
        </p:txBody>
      </p:sp>
      <p:sp>
        <p:nvSpPr>
          <p:cNvPr id="231" name="Google Shape;231;p35"/>
          <p:cNvSpPr txBox="1"/>
          <p:nvPr/>
        </p:nvSpPr>
        <p:spPr>
          <a:xfrm>
            <a:off x="6327117" y="1594704"/>
            <a:ext cx="1650600" cy="239400"/>
          </a:xfrm>
          <a:prstGeom prst="rect">
            <a:avLst/>
          </a:prstGeom>
          <a:noFill/>
          <a:ln>
            <a:noFill/>
          </a:ln>
        </p:spPr>
        <p:txBody>
          <a:bodyPr spcFirstLastPara="1" wrap="square" lIns="64700" tIns="32325" rIns="64700" bIns="32325" anchor="t" anchorCtr="0">
            <a:spAutoFit/>
          </a:bodyPr>
          <a:lstStyle/>
          <a:p>
            <a:pPr lvl="0"/>
            <a:r>
              <a:rPr lang="es-ES" sz="1132" dirty="0" err="1">
                <a:solidFill>
                  <a:srgbClr val="0256A3"/>
                </a:solidFill>
                <a:latin typeface="Open Sans SemiBold"/>
                <a:ea typeface="Open Sans SemiBold"/>
                <a:cs typeface="Open Sans SemiBold"/>
                <a:sym typeface="Open Sans SemiBold"/>
              </a:rPr>
              <a:t>Lorem</a:t>
            </a:r>
            <a:r>
              <a:rPr lang="es-ES" sz="1132" dirty="0">
                <a:solidFill>
                  <a:srgbClr val="0256A3"/>
                </a:solidFill>
                <a:latin typeface="Open Sans SemiBold"/>
                <a:ea typeface="Open Sans SemiBold"/>
                <a:cs typeface="Open Sans SemiBold"/>
                <a:sym typeface="Open Sans SemiBold"/>
              </a:rPr>
              <a:t> </a:t>
            </a:r>
            <a:r>
              <a:rPr lang="es-ES" sz="1132" dirty="0" err="1">
                <a:solidFill>
                  <a:srgbClr val="0256A3"/>
                </a:solidFill>
                <a:latin typeface="Open Sans SemiBold"/>
                <a:ea typeface="Open Sans SemiBold"/>
                <a:cs typeface="Open Sans SemiBold"/>
                <a:sym typeface="Open Sans SemiBold"/>
              </a:rPr>
              <a:t>Ipsum</a:t>
            </a:r>
            <a:endParaRPr lang="es-ES" sz="1132" dirty="0">
              <a:solidFill>
                <a:srgbClr val="0256A3"/>
              </a:solidFill>
              <a:latin typeface="Open Sans SemiBold"/>
              <a:ea typeface="Open Sans SemiBold"/>
              <a:cs typeface="Open Sans SemiBold"/>
              <a:sym typeface="Open Sans SemiBold"/>
            </a:endParaRPr>
          </a:p>
        </p:txBody>
      </p:sp>
      <p:sp>
        <p:nvSpPr>
          <p:cNvPr id="232" name="Google Shape;232;p35"/>
          <p:cNvSpPr txBox="1"/>
          <p:nvPr/>
        </p:nvSpPr>
        <p:spPr>
          <a:xfrm>
            <a:off x="6327117" y="1834233"/>
            <a:ext cx="2014200" cy="432600"/>
          </a:xfrm>
          <a:prstGeom prst="rect">
            <a:avLst/>
          </a:prstGeom>
          <a:noFill/>
          <a:ln>
            <a:noFill/>
          </a:ln>
        </p:spPr>
        <p:txBody>
          <a:bodyPr spcFirstLastPara="1" wrap="square" lIns="64700" tIns="32325" rIns="64700" bIns="32325" anchor="t" anchorCtr="0">
            <a:spAutoFit/>
          </a:bodyPr>
          <a:lstStyle/>
          <a:p>
            <a:pPr marL="0" marR="0" lvl="0" indent="0" algn="l" rtl="0">
              <a:lnSpc>
                <a:spcPct val="130000"/>
              </a:lnSpc>
              <a:spcBef>
                <a:spcPts val="0"/>
              </a:spcBef>
              <a:spcAft>
                <a:spcPts val="0"/>
              </a:spcAft>
              <a:buNone/>
            </a:pPr>
            <a:r>
              <a:rPr lang="ca" sz="1037">
                <a:solidFill>
                  <a:srgbClr val="0256A3"/>
                </a:solidFill>
                <a:latin typeface="Open Sans"/>
                <a:ea typeface="Open Sans"/>
                <a:cs typeface="Open Sans"/>
                <a:sym typeface="Open Sans"/>
              </a:rPr>
              <a:t>Lorem ipsum dolor sit amet, consectetuer adipiscing elit. </a:t>
            </a:r>
            <a:endParaRPr sz="1037">
              <a:solidFill>
                <a:srgbClr val="0256A3"/>
              </a:solidFill>
              <a:latin typeface="Open Sans"/>
              <a:ea typeface="Open Sans"/>
              <a:cs typeface="Open Sans"/>
              <a:sym typeface="Open Sans"/>
            </a:endParaRPr>
          </a:p>
        </p:txBody>
      </p:sp>
      <p:sp>
        <p:nvSpPr>
          <p:cNvPr id="2" name="Google Shape;190;p34">
            <a:extLst>
              <a:ext uri="{FF2B5EF4-FFF2-40B4-BE49-F238E27FC236}">
                <a16:creationId xmlns:a16="http://schemas.microsoft.com/office/drawing/2014/main" id="{2C9E92F2-BA39-A6C0-DF53-E8F95A4862E4}"/>
              </a:ext>
            </a:extLst>
          </p:cNvPr>
          <p:cNvSpPr txBox="1"/>
          <p:nvPr/>
        </p:nvSpPr>
        <p:spPr>
          <a:xfrm>
            <a:off x="3788292" y="721205"/>
            <a:ext cx="1908600" cy="56166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200" dirty="0">
                <a:solidFill>
                  <a:srgbClr val="0256A3"/>
                </a:solidFill>
                <a:latin typeface="Open Sans SemiBold"/>
                <a:ea typeface="Open Sans SemiBold"/>
                <a:cs typeface="Open Sans SemiBold"/>
                <a:sym typeface="Open Sans SemiBold"/>
              </a:rPr>
              <a:t>TOPIC</a:t>
            </a:r>
            <a:endParaRPr sz="3200" dirty="0">
              <a:solidFill>
                <a:srgbClr val="0256A3"/>
              </a:solidFill>
              <a:latin typeface="Open Sans SemiBold"/>
              <a:ea typeface="Open Sans SemiBold"/>
              <a:cs typeface="Open Sans SemiBold"/>
              <a:sym typeface="Open Sans SemiBold"/>
            </a:endParaRPr>
          </a:p>
        </p:txBody>
      </p:sp>
      <p:sp>
        <p:nvSpPr>
          <p:cNvPr id="3" name="Google Shape;190;p34">
            <a:extLst>
              <a:ext uri="{FF2B5EF4-FFF2-40B4-BE49-F238E27FC236}">
                <a16:creationId xmlns:a16="http://schemas.microsoft.com/office/drawing/2014/main" id="{4D883F8A-BCBB-7A3E-C932-561772639BFA}"/>
              </a:ext>
            </a:extLst>
          </p:cNvPr>
          <p:cNvSpPr txBox="1"/>
          <p:nvPr/>
        </p:nvSpPr>
        <p:spPr>
          <a:xfrm>
            <a:off x="6327117" y="713306"/>
            <a:ext cx="1908600" cy="56166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200" dirty="0">
                <a:solidFill>
                  <a:srgbClr val="0256A3"/>
                </a:solidFill>
                <a:latin typeface="Open Sans SemiBold"/>
                <a:ea typeface="Open Sans SemiBold"/>
                <a:cs typeface="Open Sans SemiBold"/>
                <a:sym typeface="Open Sans SemiBold"/>
              </a:rPr>
              <a:t>TOPIC</a:t>
            </a:r>
            <a:endParaRPr sz="3200" dirty="0">
              <a:solidFill>
                <a:srgbClr val="0256A3"/>
              </a:solidFill>
              <a:latin typeface="Open Sans SemiBold"/>
              <a:ea typeface="Open Sans SemiBold"/>
              <a:cs typeface="Open Sans SemiBold"/>
              <a:sym typeface="Open Sans SemiBold"/>
            </a:endParaRPr>
          </a:p>
        </p:txBody>
      </p:sp>
      <p:sp>
        <p:nvSpPr>
          <p:cNvPr id="4" name="Google Shape;190;p34">
            <a:extLst>
              <a:ext uri="{FF2B5EF4-FFF2-40B4-BE49-F238E27FC236}">
                <a16:creationId xmlns:a16="http://schemas.microsoft.com/office/drawing/2014/main" id="{5C51E9BD-17A9-DF3C-09E6-94BF425CAD4B}"/>
              </a:ext>
            </a:extLst>
          </p:cNvPr>
          <p:cNvSpPr txBox="1"/>
          <p:nvPr/>
        </p:nvSpPr>
        <p:spPr>
          <a:xfrm>
            <a:off x="3788292" y="2878526"/>
            <a:ext cx="1908600" cy="56166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200" dirty="0">
                <a:solidFill>
                  <a:srgbClr val="0256A3"/>
                </a:solidFill>
                <a:latin typeface="Open Sans SemiBold"/>
                <a:ea typeface="Open Sans SemiBold"/>
                <a:cs typeface="Open Sans SemiBold"/>
                <a:sym typeface="Open Sans SemiBold"/>
              </a:rPr>
              <a:t>TOPIC</a:t>
            </a:r>
            <a:endParaRPr sz="3200" dirty="0">
              <a:solidFill>
                <a:srgbClr val="0256A3"/>
              </a:solidFill>
              <a:latin typeface="Open Sans SemiBold"/>
              <a:ea typeface="Open Sans SemiBold"/>
              <a:cs typeface="Open Sans SemiBold"/>
              <a:sym typeface="Open Sans SemiBold"/>
            </a:endParaRPr>
          </a:p>
        </p:txBody>
      </p:sp>
      <p:sp>
        <p:nvSpPr>
          <p:cNvPr id="5" name="Google Shape;190;p34">
            <a:extLst>
              <a:ext uri="{FF2B5EF4-FFF2-40B4-BE49-F238E27FC236}">
                <a16:creationId xmlns:a16="http://schemas.microsoft.com/office/drawing/2014/main" id="{B58BDB84-C864-87BC-7505-D7F7CC13CD78}"/>
              </a:ext>
            </a:extLst>
          </p:cNvPr>
          <p:cNvSpPr txBox="1"/>
          <p:nvPr/>
        </p:nvSpPr>
        <p:spPr>
          <a:xfrm>
            <a:off x="6327117" y="2878526"/>
            <a:ext cx="1908600" cy="56166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3200" dirty="0">
                <a:solidFill>
                  <a:srgbClr val="0256A3"/>
                </a:solidFill>
                <a:latin typeface="Open Sans SemiBold"/>
                <a:ea typeface="Open Sans SemiBold"/>
                <a:cs typeface="Open Sans SemiBold"/>
                <a:sym typeface="Open Sans SemiBold"/>
              </a:rPr>
              <a:t>TOPIC</a:t>
            </a:r>
            <a:endParaRPr sz="3200" dirty="0">
              <a:solidFill>
                <a:srgbClr val="0256A3"/>
              </a:solidFill>
              <a:latin typeface="Open Sans SemiBold"/>
              <a:ea typeface="Open Sans SemiBold"/>
              <a:cs typeface="Open Sans SemiBold"/>
              <a:sym typeface="Open Sans SemiBold"/>
            </a:endParaRPr>
          </a:p>
        </p:txBody>
      </p:sp>
      <p:sp>
        <p:nvSpPr>
          <p:cNvPr id="7" name="Google Shape;192;p34">
            <a:extLst>
              <a:ext uri="{FF2B5EF4-FFF2-40B4-BE49-F238E27FC236}">
                <a16:creationId xmlns:a16="http://schemas.microsoft.com/office/drawing/2014/main" id="{08B4922C-F2EF-4214-0FF5-5E8FACB70B31}"/>
              </a:ext>
            </a:extLst>
          </p:cNvPr>
          <p:cNvSpPr txBox="1"/>
          <p:nvPr/>
        </p:nvSpPr>
        <p:spPr>
          <a:xfrm>
            <a:off x="3774962" y="1313940"/>
            <a:ext cx="17496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dirty="0">
                <a:solidFill>
                  <a:srgbClr val="0256A3"/>
                </a:solidFill>
                <a:latin typeface="Open Sans SemiBold"/>
                <a:ea typeface="Open Sans SemiBold"/>
                <a:cs typeface="Open Sans SemiBold"/>
                <a:sym typeface="Open Sans SemiBold"/>
              </a:rPr>
              <a:t>Subtítulo</a:t>
            </a:r>
            <a:endParaRPr sz="1200" dirty="0">
              <a:solidFill>
                <a:srgbClr val="0256A3"/>
              </a:solidFill>
              <a:latin typeface="Open Sans SemiBold"/>
              <a:ea typeface="Open Sans SemiBold"/>
              <a:cs typeface="Open Sans SemiBold"/>
              <a:sym typeface="Open Sans SemiBold"/>
            </a:endParaRPr>
          </a:p>
        </p:txBody>
      </p:sp>
      <p:sp>
        <p:nvSpPr>
          <p:cNvPr id="8" name="Google Shape;192;p34">
            <a:extLst>
              <a:ext uri="{FF2B5EF4-FFF2-40B4-BE49-F238E27FC236}">
                <a16:creationId xmlns:a16="http://schemas.microsoft.com/office/drawing/2014/main" id="{F0469593-D236-8A6E-8415-BC2E6A05408E}"/>
              </a:ext>
            </a:extLst>
          </p:cNvPr>
          <p:cNvSpPr txBox="1"/>
          <p:nvPr/>
        </p:nvSpPr>
        <p:spPr>
          <a:xfrm>
            <a:off x="6327117" y="1291299"/>
            <a:ext cx="17496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dirty="0">
                <a:solidFill>
                  <a:srgbClr val="0256A3"/>
                </a:solidFill>
                <a:latin typeface="Open Sans SemiBold"/>
                <a:ea typeface="Open Sans SemiBold"/>
                <a:cs typeface="Open Sans SemiBold"/>
                <a:sym typeface="Open Sans SemiBold"/>
              </a:rPr>
              <a:t>Subtítulo</a:t>
            </a:r>
            <a:endParaRPr sz="1200" dirty="0">
              <a:solidFill>
                <a:srgbClr val="0256A3"/>
              </a:solidFill>
              <a:latin typeface="Open Sans SemiBold"/>
              <a:ea typeface="Open Sans SemiBold"/>
              <a:cs typeface="Open Sans SemiBold"/>
              <a:sym typeface="Open Sans SemiBold"/>
            </a:endParaRPr>
          </a:p>
        </p:txBody>
      </p:sp>
      <p:sp>
        <p:nvSpPr>
          <p:cNvPr id="9" name="Google Shape;192;p34">
            <a:extLst>
              <a:ext uri="{FF2B5EF4-FFF2-40B4-BE49-F238E27FC236}">
                <a16:creationId xmlns:a16="http://schemas.microsoft.com/office/drawing/2014/main" id="{9B1A081A-4D2E-033B-CB69-B160865EA427}"/>
              </a:ext>
            </a:extLst>
          </p:cNvPr>
          <p:cNvSpPr txBox="1"/>
          <p:nvPr/>
        </p:nvSpPr>
        <p:spPr>
          <a:xfrm>
            <a:off x="3788292" y="3418348"/>
            <a:ext cx="17496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dirty="0">
                <a:solidFill>
                  <a:srgbClr val="0256A3"/>
                </a:solidFill>
                <a:latin typeface="Open Sans SemiBold"/>
                <a:ea typeface="Open Sans SemiBold"/>
                <a:cs typeface="Open Sans SemiBold"/>
                <a:sym typeface="Open Sans SemiBold"/>
              </a:rPr>
              <a:t>Subtítulo</a:t>
            </a:r>
            <a:endParaRPr sz="1200" dirty="0">
              <a:solidFill>
                <a:srgbClr val="0256A3"/>
              </a:solidFill>
              <a:latin typeface="Open Sans SemiBold"/>
              <a:ea typeface="Open Sans SemiBold"/>
              <a:cs typeface="Open Sans SemiBold"/>
              <a:sym typeface="Open Sans SemiBold"/>
            </a:endParaRPr>
          </a:p>
        </p:txBody>
      </p:sp>
      <p:sp>
        <p:nvSpPr>
          <p:cNvPr id="10" name="Google Shape;192;p34">
            <a:extLst>
              <a:ext uri="{FF2B5EF4-FFF2-40B4-BE49-F238E27FC236}">
                <a16:creationId xmlns:a16="http://schemas.microsoft.com/office/drawing/2014/main" id="{121DF4DF-9987-493D-BBE4-0325A66883A5}"/>
              </a:ext>
            </a:extLst>
          </p:cNvPr>
          <p:cNvSpPr txBox="1"/>
          <p:nvPr/>
        </p:nvSpPr>
        <p:spPr>
          <a:xfrm>
            <a:off x="6327117" y="3418348"/>
            <a:ext cx="17496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ca" sz="1200" dirty="0">
                <a:solidFill>
                  <a:srgbClr val="0256A3"/>
                </a:solidFill>
                <a:latin typeface="Open Sans SemiBold"/>
                <a:ea typeface="Open Sans SemiBold"/>
                <a:cs typeface="Open Sans SemiBold"/>
                <a:sym typeface="Open Sans SemiBold"/>
              </a:rPr>
              <a:t>Subtítulo</a:t>
            </a:r>
            <a:endParaRPr sz="1200" dirty="0">
              <a:solidFill>
                <a:srgbClr val="0256A3"/>
              </a:solidFill>
              <a:latin typeface="Open Sans SemiBold"/>
              <a:ea typeface="Open Sans SemiBold"/>
              <a:cs typeface="Open Sans SemiBold"/>
              <a:sym typeface="Open Sans SemiBo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1544</Words>
  <Application>Microsoft Office PowerPoint</Application>
  <PresentationFormat>Presentación en pantalla (16:9)</PresentationFormat>
  <Paragraphs>230</Paragraphs>
  <Slides>22</Slides>
  <Notes>22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Inter</vt:lpstr>
      <vt:lpstr>Poppins SemiBold</vt:lpstr>
      <vt:lpstr>Arial</vt:lpstr>
      <vt:lpstr>Open Sans SemiBold</vt:lpstr>
      <vt:lpstr>Open Sans</vt:lpstr>
      <vt:lpstr>Open Sans Light</vt:lpstr>
      <vt:lpstr>Poppins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Irene Foz</dc:creator>
  <cp:lastModifiedBy>scito3 Scito3</cp:lastModifiedBy>
  <cp:revision>5</cp:revision>
  <dcterms:modified xsi:type="dcterms:W3CDTF">2026-02-05T12:01:14Z</dcterms:modified>
</cp:coreProperties>
</file>