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15"/>
  </p:notesMasterIdLst>
  <p:sldIdLst>
    <p:sldId id="286" r:id="rId5"/>
    <p:sldId id="321" r:id="rId6"/>
    <p:sldId id="352" r:id="rId7"/>
    <p:sldId id="358" r:id="rId8"/>
    <p:sldId id="353" r:id="rId9"/>
    <p:sldId id="325" r:id="rId10"/>
    <p:sldId id="360" r:id="rId11"/>
    <p:sldId id="361" r:id="rId12"/>
    <p:sldId id="363" r:id="rId13"/>
    <p:sldId id="276" r:id="rId14"/>
  </p:sldIdLst>
  <p:sldSz cx="24382413" cy="13716000"/>
  <p:notesSz cx="6858000" cy="9144000"/>
  <p:defaultTex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0ECEFDC0-9043-8F4C-9AB8-B669A52BEE11}">
          <p14:sldIdLst>
            <p14:sldId id="286"/>
            <p14:sldId id="321"/>
            <p14:sldId id="352"/>
            <p14:sldId id="358"/>
            <p14:sldId id="353"/>
            <p14:sldId id="325"/>
            <p14:sldId id="360"/>
            <p14:sldId id="361"/>
            <p14:sldId id="363"/>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2537"/>
    <a:srgbClr val="D12258"/>
    <a:srgbClr val="262836"/>
    <a:srgbClr val="000000"/>
    <a:srgbClr val="007585"/>
    <a:srgbClr val="F25D0D"/>
    <a:srgbClr val="A71B70"/>
    <a:srgbClr val="28B0C3"/>
    <a:srgbClr val="E5EFF0"/>
    <a:srgbClr val="4653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B4BDC0-9ED0-BA4A-BA00-11792A6B98A8}" v="39" dt="2022-11-16T20:57:48.382"/>
    <p1510:client id="{CC3EE2FA-2530-9DAF-88D9-FF1D65B26EDF}" v="2255" dt="2022-11-16T20:23:39.371"/>
  </p1510:revLst>
</p1510:revInfo>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8"/>
    <p:restoredTop sz="94690"/>
  </p:normalViewPr>
  <p:slideViewPr>
    <p:cSldViewPr snapToGrid="0" snapToObjects="1">
      <p:cViewPr varScale="1">
        <p:scale>
          <a:sx n="56" d="100"/>
          <a:sy n="56" d="100"/>
        </p:scale>
        <p:origin x="464" y="208"/>
      </p:cViewPr>
      <p:guideLst/>
    </p:cSldViewPr>
  </p:slideViewPr>
  <p:notesTextViewPr>
    <p:cViewPr>
      <p:scale>
        <a:sx n="1" d="1"/>
        <a:sy n="1" d="1"/>
      </p:scale>
      <p:origin x="0" y="0"/>
    </p:cViewPr>
  </p:notesTextViewPr>
  <p:sorterViewPr>
    <p:cViewPr varScale="1">
      <p:scale>
        <a:sx n="1" d="1"/>
        <a:sy n="1" d="1"/>
      </p:scale>
      <p:origin x="0" y="-132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598D5-A3FE-0C4E-B933-B87520E8EF4C}" type="datetimeFigureOut">
              <a:rPr lang="en-GB" smtClean="0"/>
              <a:t>16/11/2022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F102A-BCD4-D14F-9CE7-7BB6C2F4C31B}" type="slidenum">
              <a:rPr lang="en-GB" smtClean="0"/>
              <a:t>‹#›</a:t>
            </a:fld>
            <a:endParaRPr lang="en-GB"/>
          </a:p>
        </p:txBody>
      </p:sp>
    </p:spTree>
    <p:extLst>
      <p:ext uri="{BB962C8B-B14F-4D97-AF65-F5344CB8AC3E}">
        <p14:creationId xmlns:p14="http://schemas.microsoft.com/office/powerpoint/2010/main" val="138916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1</a:t>
            </a:fld>
            <a:endParaRPr lang="en-GB"/>
          </a:p>
        </p:txBody>
      </p:sp>
    </p:spTree>
    <p:extLst>
      <p:ext uri="{BB962C8B-B14F-4D97-AF65-F5344CB8AC3E}">
        <p14:creationId xmlns:p14="http://schemas.microsoft.com/office/powerpoint/2010/main" val="707532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10</a:t>
            </a:fld>
            <a:endParaRPr lang="en-GB"/>
          </a:p>
        </p:txBody>
      </p:sp>
    </p:spTree>
    <p:extLst>
      <p:ext uri="{BB962C8B-B14F-4D97-AF65-F5344CB8AC3E}">
        <p14:creationId xmlns:p14="http://schemas.microsoft.com/office/powerpoint/2010/main" val="179041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2</a:t>
            </a:fld>
            <a:endParaRPr lang="en-GB"/>
          </a:p>
        </p:txBody>
      </p:sp>
    </p:spTree>
    <p:extLst>
      <p:ext uri="{BB962C8B-B14F-4D97-AF65-F5344CB8AC3E}">
        <p14:creationId xmlns:p14="http://schemas.microsoft.com/office/powerpoint/2010/main" val="3240567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3</a:t>
            </a:fld>
            <a:endParaRPr lang="en-GB"/>
          </a:p>
        </p:txBody>
      </p:sp>
    </p:spTree>
    <p:extLst>
      <p:ext uri="{BB962C8B-B14F-4D97-AF65-F5344CB8AC3E}">
        <p14:creationId xmlns:p14="http://schemas.microsoft.com/office/powerpoint/2010/main" val="207372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4</a:t>
            </a:fld>
            <a:endParaRPr lang="en-GB"/>
          </a:p>
        </p:txBody>
      </p:sp>
    </p:spTree>
    <p:extLst>
      <p:ext uri="{BB962C8B-B14F-4D97-AF65-F5344CB8AC3E}">
        <p14:creationId xmlns:p14="http://schemas.microsoft.com/office/powerpoint/2010/main" val="353644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5</a:t>
            </a:fld>
            <a:endParaRPr lang="en-GB"/>
          </a:p>
        </p:txBody>
      </p:sp>
    </p:spTree>
    <p:extLst>
      <p:ext uri="{BB962C8B-B14F-4D97-AF65-F5344CB8AC3E}">
        <p14:creationId xmlns:p14="http://schemas.microsoft.com/office/powerpoint/2010/main" val="1948823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6</a:t>
            </a:fld>
            <a:endParaRPr lang="en-GB"/>
          </a:p>
        </p:txBody>
      </p:sp>
    </p:spTree>
    <p:extLst>
      <p:ext uri="{BB962C8B-B14F-4D97-AF65-F5344CB8AC3E}">
        <p14:creationId xmlns:p14="http://schemas.microsoft.com/office/powerpoint/2010/main" val="335188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7</a:t>
            </a:fld>
            <a:endParaRPr lang="en-GB"/>
          </a:p>
        </p:txBody>
      </p:sp>
    </p:spTree>
    <p:extLst>
      <p:ext uri="{BB962C8B-B14F-4D97-AF65-F5344CB8AC3E}">
        <p14:creationId xmlns:p14="http://schemas.microsoft.com/office/powerpoint/2010/main" val="2257776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8</a:t>
            </a:fld>
            <a:endParaRPr lang="en-GB"/>
          </a:p>
        </p:txBody>
      </p:sp>
    </p:spTree>
    <p:extLst>
      <p:ext uri="{BB962C8B-B14F-4D97-AF65-F5344CB8AC3E}">
        <p14:creationId xmlns:p14="http://schemas.microsoft.com/office/powerpoint/2010/main" val="2698541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9</a:t>
            </a:fld>
            <a:endParaRPr lang="en-GB"/>
          </a:p>
        </p:txBody>
      </p:sp>
    </p:spTree>
    <p:extLst>
      <p:ext uri="{BB962C8B-B14F-4D97-AF65-F5344CB8AC3E}">
        <p14:creationId xmlns:p14="http://schemas.microsoft.com/office/powerpoint/2010/main" val="3883925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37125" y="5247735"/>
            <a:ext cx="1522235" cy="575981"/>
          </a:xfrm>
          <a:prstGeom prst="rect">
            <a:avLst/>
          </a:prstGeom>
        </p:spPr>
      </p:pic>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8380413" y="0"/>
            <a:ext cx="16002000" cy="13715107"/>
          </a:xfrm>
          <a:solidFill>
            <a:schemeClr val="bg1">
              <a:lumMod val="95000"/>
            </a:schemeClr>
          </a:solidFill>
        </p:spPr>
        <p:txBody>
          <a:bodyPr tIns="5577840"/>
          <a:lstStyle>
            <a:lvl1pPr algn="ctr">
              <a:defRPr b="0">
                <a:solidFill>
                  <a:schemeClr val="tx1"/>
                </a:solidFill>
              </a:defRPr>
            </a:lvl1pPr>
          </a:lstStyle>
          <a:p>
            <a:r>
              <a:rPr lang="es-ES"/>
              <a:t>Haga clic en el icono para agregar una imagen</a:t>
            </a:r>
            <a:endParaRPr lang="en-GB" dirty="0"/>
          </a:p>
        </p:txBody>
      </p:sp>
      <p:sp>
        <p:nvSpPr>
          <p:cNvPr id="15" name="Footer Placeholder 3">
            <a:extLst>
              <a:ext uri="{FF2B5EF4-FFF2-40B4-BE49-F238E27FC236}">
                <a16:creationId xmlns:a16="http://schemas.microsoft.com/office/drawing/2014/main" id="{4B6B1ED1-5316-E04D-A8BF-883351F21FBC}"/>
              </a:ext>
            </a:extLst>
          </p:cNvPr>
          <p:cNvSpPr>
            <a:spLocks noGrp="1"/>
          </p:cNvSpPr>
          <p:nvPr>
            <p:ph type="ftr" sz="quarter" idx="3"/>
          </p:nvPr>
        </p:nvSpPr>
        <p:spPr>
          <a:xfrm>
            <a:off x="732915" y="12554568"/>
            <a:ext cx="6883909"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a:t>Legal Copy Helvetica Regular 8/9.6 AA Gray</a:t>
            </a:r>
            <a:endParaRPr lang="en-GB" dirty="0"/>
          </a:p>
        </p:txBody>
      </p:sp>
      <p:sp>
        <p:nvSpPr>
          <p:cNvPr id="17" name="Text Placeholder 4">
            <a:extLst>
              <a:ext uri="{FF2B5EF4-FFF2-40B4-BE49-F238E27FC236}">
                <a16:creationId xmlns:a16="http://schemas.microsoft.com/office/drawing/2014/main" id="{DF511AC0-4696-F14A-A241-063B95D00CE3}"/>
              </a:ext>
            </a:extLst>
          </p:cNvPr>
          <p:cNvSpPr>
            <a:spLocks noGrp="1"/>
          </p:cNvSpPr>
          <p:nvPr>
            <p:ph type="body" sz="quarter" idx="16" hasCustomPrompt="1"/>
          </p:nvPr>
        </p:nvSpPr>
        <p:spPr>
          <a:xfrm>
            <a:off x="732916" y="3124200"/>
            <a:ext cx="6883910" cy="8803943"/>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bg1"/>
                </a:solidFill>
              </a:defRPr>
            </a:lvl1pPr>
            <a:lvl2pPr>
              <a:lnSpc>
                <a:spcPct val="100000"/>
              </a:lnSpc>
              <a:spcBef>
                <a:spcPts val="1000"/>
              </a:spcBef>
              <a:defRPr sz="4000">
                <a:solidFill>
                  <a:schemeClr val="bg1"/>
                </a:solidFill>
              </a:defRPr>
            </a:lvl2pPr>
            <a:lvl3pPr marL="0" indent="0">
              <a:lnSpc>
                <a:spcPct val="100000"/>
              </a:lnSpc>
              <a:spcBef>
                <a:spcPts val="4000"/>
              </a:spcBef>
              <a:spcAft>
                <a:spcPts val="1000"/>
              </a:spcAft>
              <a:buNone/>
              <a:defRPr sz="2400">
                <a:solidFill>
                  <a:schemeClr val="bg1"/>
                </a:solidFill>
              </a:defRPr>
            </a:lvl3pPr>
            <a:lvl4pPr marL="0" indent="0">
              <a:lnSpc>
                <a:spcPct val="100000"/>
              </a:lnSpc>
              <a:spcBef>
                <a:spcPts val="1000"/>
              </a:spcBef>
              <a:spcAft>
                <a:spcPts val="1000"/>
              </a:spcAft>
              <a:buNone/>
              <a:tabLst/>
              <a:defRPr>
                <a:solidFill>
                  <a:schemeClr val="bg1"/>
                </a:solidFill>
              </a:defRPr>
            </a:lvl4pPr>
            <a:lvl5pPr marL="0" indent="0">
              <a:lnSpc>
                <a:spcPct val="100000"/>
              </a:lnSpc>
              <a:spcBef>
                <a:spcPts val="1000"/>
              </a:spcBef>
              <a:spcAft>
                <a:spcPts val="1000"/>
              </a:spcAft>
              <a:buNone/>
              <a:tabLst/>
              <a:defRPr>
                <a:solidFill>
                  <a:schemeClr val="bg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Tree>
    <p:extLst>
      <p:ext uri="{BB962C8B-B14F-4D97-AF65-F5344CB8AC3E}">
        <p14:creationId xmlns:p14="http://schemas.microsoft.com/office/powerpoint/2010/main" val="373789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0" name="Picture Placeholder 9">
            <a:extLst>
              <a:ext uri="{FF2B5EF4-FFF2-40B4-BE49-F238E27FC236}">
                <a16:creationId xmlns:a16="http://schemas.microsoft.com/office/drawing/2014/main" id="{13ABD6EA-57B1-E841-A2FC-D564D9E5FDC6}"/>
              </a:ext>
            </a:extLst>
          </p:cNvPr>
          <p:cNvSpPr>
            <a:spLocks noGrp="1"/>
          </p:cNvSpPr>
          <p:nvPr>
            <p:ph type="pic" sz="quarter" idx="14"/>
          </p:nvPr>
        </p:nvSpPr>
        <p:spPr>
          <a:xfrm>
            <a:off x="2293035" y="3124200"/>
            <a:ext cx="3796869" cy="4614325"/>
          </a:xfrm>
          <a:noFill/>
        </p:spPr>
        <p:txBody>
          <a:bodyPr/>
          <a:lstStyle>
            <a:lvl1pPr>
              <a:defRPr b="0"/>
            </a:lvl1pPr>
          </a:lstStyle>
          <a:p>
            <a:r>
              <a:rPr lang="es-ES"/>
              <a:t>Haga clic en el icono para agregar una imagen</a:t>
            </a:r>
            <a:endParaRPr lang="en-GB" dirty="0"/>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2264900" y="8003904"/>
            <a:ext cx="3812344" cy="2392363"/>
          </a:xfrm>
        </p:spPr>
        <p:txBody>
          <a:bodyPr/>
          <a:lstStyle>
            <a:lvl1pPr>
              <a:lnSpc>
                <a:spcPct val="100000"/>
              </a:lnSpc>
              <a:spcAft>
                <a:spcPts val="600"/>
              </a:spcAf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3" name="Picture Placeholder 9">
            <a:extLst>
              <a:ext uri="{FF2B5EF4-FFF2-40B4-BE49-F238E27FC236}">
                <a16:creationId xmlns:a16="http://schemas.microsoft.com/office/drawing/2014/main" id="{37A97B9B-8660-E34D-8A5E-ED215B1104FD}"/>
              </a:ext>
            </a:extLst>
          </p:cNvPr>
          <p:cNvSpPr>
            <a:spLocks noGrp="1"/>
          </p:cNvSpPr>
          <p:nvPr>
            <p:ph type="pic" sz="quarter" idx="16"/>
          </p:nvPr>
        </p:nvSpPr>
        <p:spPr>
          <a:xfrm>
            <a:off x="7620001" y="3124200"/>
            <a:ext cx="3796869" cy="4614325"/>
          </a:xfrm>
          <a:noFill/>
        </p:spPr>
        <p:txBody>
          <a:bodyPr/>
          <a:lstStyle>
            <a:lvl1pPr>
              <a:defRPr b="0"/>
            </a:lvl1pPr>
          </a:lstStyle>
          <a:p>
            <a:r>
              <a:rPr lang="es-ES"/>
              <a:t>Haga clic en el icono para agregar una imagen</a:t>
            </a:r>
            <a:endParaRPr lang="en-GB" dirty="0"/>
          </a:p>
        </p:txBody>
      </p:sp>
      <p:sp>
        <p:nvSpPr>
          <p:cNvPr id="14" name="Text Placeholder 11">
            <a:extLst>
              <a:ext uri="{FF2B5EF4-FFF2-40B4-BE49-F238E27FC236}">
                <a16:creationId xmlns:a16="http://schemas.microsoft.com/office/drawing/2014/main" id="{9BEC9BDE-AEC9-004B-A6D3-C047F4216329}"/>
              </a:ext>
            </a:extLst>
          </p:cNvPr>
          <p:cNvSpPr>
            <a:spLocks noGrp="1"/>
          </p:cNvSpPr>
          <p:nvPr>
            <p:ph type="body" sz="quarter" idx="17" hasCustomPrompt="1"/>
          </p:nvPr>
        </p:nvSpPr>
        <p:spPr>
          <a:xfrm>
            <a:off x="7596555"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5" name="Picture Placeholder 9">
            <a:extLst>
              <a:ext uri="{FF2B5EF4-FFF2-40B4-BE49-F238E27FC236}">
                <a16:creationId xmlns:a16="http://schemas.microsoft.com/office/drawing/2014/main" id="{1591472C-0982-C04B-B734-610F55B85769}"/>
              </a:ext>
            </a:extLst>
          </p:cNvPr>
          <p:cNvSpPr>
            <a:spLocks noGrp="1"/>
          </p:cNvSpPr>
          <p:nvPr>
            <p:ph type="pic" sz="quarter" idx="18"/>
          </p:nvPr>
        </p:nvSpPr>
        <p:spPr>
          <a:xfrm>
            <a:off x="12946967" y="3124200"/>
            <a:ext cx="3796869" cy="4614325"/>
          </a:xfrm>
          <a:noFill/>
        </p:spPr>
        <p:txBody>
          <a:bodyPr/>
          <a:lstStyle>
            <a:lvl1pPr>
              <a:defRPr b="0"/>
            </a:lvl1pPr>
          </a:lstStyle>
          <a:p>
            <a:r>
              <a:rPr lang="es-ES"/>
              <a:t>Haga clic en el icono para agregar una imagen</a:t>
            </a:r>
            <a:endParaRPr lang="en-GB" dirty="0"/>
          </a:p>
        </p:txBody>
      </p:sp>
      <p:sp>
        <p:nvSpPr>
          <p:cNvPr id="16" name="Text Placeholder 11">
            <a:extLst>
              <a:ext uri="{FF2B5EF4-FFF2-40B4-BE49-F238E27FC236}">
                <a16:creationId xmlns:a16="http://schemas.microsoft.com/office/drawing/2014/main" id="{960251DD-ACC3-EA47-91CA-CB389DDF49AA}"/>
              </a:ext>
            </a:extLst>
          </p:cNvPr>
          <p:cNvSpPr>
            <a:spLocks noGrp="1"/>
          </p:cNvSpPr>
          <p:nvPr>
            <p:ph type="body" sz="quarter" idx="19" hasCustomPrompt="1"/>
          </p:nvPr>
        </p:nvSpPr>
        <p:spPr>
          <a:xfrm>
            <a:off x="12928210"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7" name="Picture Placeholder 9">
            <a:extLst>
              <a:ext uri="{FF2B5EF4-FFF2-40B4-BE49-F238E27FC236}">
                <a16:creationId xmlns:a16="http://schemas.microsoft.com/office/drawing/2014/main" id="{313F46F7-0EF6-244D-A236-B4BEBB2D08F1}"/>
              </a:ext>
            </a:extLst>
          </p:cNvPr>
          <p:cNvSpPr>
            <a:spLocks noGrp="1"/>
          </p:cNvSpPr>
          <p:nvPr>
            <p:ph type="pic" sz="quarter" idx="20"/>
          </p:nvPr>
        </p:nvSpPr>
        <p:spPr>
          <a:xfrm>
            <a:off x="18273933" y="3124200"/>
            <a:ext cx="3796869" cy="4614325"/>
          </a:xfrm>
          <a:noFill/>
        </p:spPr>
        <p:txBody>
          <a:bodyPr/>
          <a:lstStyle>
            <a:lvl1pPr>
              <a:defRPr b="0"/>
            </a:lvl1pPr>
          </a:lstStyle>
          <a:p>
            <a:r>
              <a:rPr lang="es-ES"/>
              <a:t>Haga clic en el icono para agregar una imagen</a:t>
            </a:r>
            <a:endParaRPr lang="en-GB" dirty="0"/>
          </a:p>
        </p:txBody>
      </p:sp>
      <p:sp>
        <p:nvSpPr>
          <p:cNvPr id="18" name="Text Placeholder 11">
            <a:extLst>
              <a:ext uri="{FF2B5EF4-FFF2-40B4-BE49-F238E27FC236}">
                <a16:creationId xmlns:a16="http://schemas.microsoft.com/office/drawing/2014/main" id="{143326D2-32A3-424F-A62C-215653886E75}"/>
              </a:ext>
            </a:extLst>
          </p:cNvPr>
          <p:cNvSpPr>
            <a:spLocks noGrp="1"/>
          </p:cNvSpPr>
          <p:nvPr>
            <p:ph type="body" sz="quarter" idx="21" hasCustomPrompt="1"/>
          </p:nvPr>
        </p:nvSpPr>
        <p:spPr>
          <a:xfrm>
            <a:off x="18245798"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9" name="Title 18">
            <a:extLst>
              <a:ext uri="{FF2B5EF4-FFF2-40B4-BE49-F238E27FC236}">
                <a16:creationId xmlns:a16="http://schemas.microsoft.com/office/drawing/2014/main" id="{57B7E86D-DAE6-8745-948F-8FCF64B1EEF4}"/>
              </a:ext>
            </a:extLst>
          </p:cNvPr>
          <p:cNvSpPr>
            <a:spLocks noGrp="1"/>
          </p:cNvSpPr>
          <p:nvPr>
            <p:ph type="title" hasCustomPrompt="1"/>
          </p:nvPr>
        </p:nvSpPr>
        <p:spPr/>
        <p:txBody>
          <a:bodyPr/>
          <a:lstStyle/>
          <a:p>
            <a:r>
              <a:rPr lang="en-GB" dirty="0"/>
              <a:t>Speakers – click to add title</a:t>
            </a:r>
          </a:p>
        </p:txBody>
      </p:sp>
    </p:spTree>
    <p:extLst>
      <p:ext uri="{BB962C8B-B14F-4D97-AF65-F5344CB8AC3E}">
        <p14:creationId xmlns:p14="http://schemas.microsoft.com/office/powerpoint/2010/main" val="233199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2250832"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19" name="Text Placeholder 2">
            <a:extLst>
              <a:ext uri="{FF2B5EF4-FFF2-40B4-BE49-F238E27FC236}">
                <a16:creationId xmlns:a16="http://schemas.microsoft.com/office/drawing/2014/main" id="{E49045D9-F474-534B-B66E-E6ADDDF84880}"/>
              </a:ext>
            </a:extLst>
          </p:cNvPr>
          <p:cNvSpPr>
            <a:spLocks noGrp="1"/>
          </p:cNvSpPr>
          <p:nvPr>
            <p:ph type="body" idx="1" hasCustomPrompt="1"/>
          </p:nvPr>
        </p:nvSpPr>
        <p:spPr>
          <a:xfrm>
            <a:off x="2049556"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0" name="Text Placeholder 2">
            <a:extLst>
              <a:ext uri="{FF2B5EF4-FFF2-40B4-BE49-F238E27FC236}">
                <a16:creationId xmlns:a16="http://schemas.microsoft.com/office/drawing/2014/main" id="{54251FBB-F5DB-CF4D-9F5D-7C56555892F7}"/>
              </a:ext>
            </a:extLst>
          </p:cNvPr>
          <p:cNvSpPr>
            <a:spLocks noGrp="1"/>
          </p:cNvSpPr>
          <p:nvPr>
            <p:ph type="body" idx="16" hasCustomPrompt="1"/>
          </p:nvPr>
        </p:nvSpPr>
        <p:spPr>
          <a:xfrm>
            <a:off x="7405691"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1" name="Text Placeholder 2">
            <a:extLst>
              <a:ext uri="{FF2B5EF4-FFF2-40B4-BE49-F238E27FC236}">
                <a16:creationId xmlns:a16="http://schemas.microsoft.com/office/drawing/2014/main" id="{F79A4968-9A45-1F43-9FBF-F939A432017B}"/>
              </a:ext>
            </a:extLst>
          </p:cNvPr>
          <p:cNvSpPr>
            <a:spLocks noGrp="1"/>
          </p:cNvSpPr>
          <p:nvPr>
            <p:ph type="body" idx="17" hasCustomPrompt="1"/>
          </p:nvPr>
        </p:nvSpPr>
        <p:spPr>
          <a:xfrm>
            <a:off x="12761826" y="2945890"/>
            <a:ext cx="4214896" cy="1647824"/>
          </a:xfrm>
        </p:spPr>
        <p:txBody>
          <a:bodyPr anchor="t"/>
          <a:lstStyle>
            <a:lvl1pPr marL="0" indent="0" algn="ctr">
              <a:spcAft>
                <a:spcPts val="0"/>
              </a:spcAft>
              <a:buNone/>
              <a:defRPr sz="10000" b="0" i="0" spc="-100" baseline="0">
                <a:solidFill>
                  <a:schemeClr val="accent2"/>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2" name="Text Placeholder 2">
            <a:extLst>
              <a:ext uri="{FF2B5EF4-FFF2-40B4-BE49-F238E27FC236}">
                <a16:creationId xmlns:a16="http://schemas.microsoft.com/office/drawing/2014/main" id="{81177350-D59D-1A4B-866F-F6B33BFE23C9}"/>
              </a:ext>
            </a:extLst>
          </p:cNvPr>
          <p:cNvSpPr>
            <a:spLocks noGrp="1"/>
          </p:cNvSpPr>
          <p:nvPr>
            <p:ph type="body" idx="18" hasCustomPrompt="1"/>
          </p:nvPr>
        </p:nvSpPr>
        <p:spPr>
          <a:xfrm>
            <a:off x="18117961"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3" name="Text Placeholder 11">
            <a:extLst>
              <a:ext uri="{FF2B5EF4-FFF2-40B4-BE49-F238E27FC236}">
                <a16:creationId xmlns:a16="http://schemas.microsoft.com/office/drawing/2014/main" id="{CFCF217A-3A08-6B4F-B3FF-408C4E3EF83E}"/>
              </a:ext>
            </a:extLst>
          </p:cNvPr>
          <p:cNvSpPr>
            <a:spLocks noGrp="1"/>
          </p:cNvSpPr>
          <p:nvPr>
            <p:ph type="body" sz="quarter" idx="19" hasCustomPrompt="1"/>
          </p:nvPr>
        </p:nvSpPr>
        <p:spPr>
          <a:xfrm>
            <a:off x="7582488"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24" name="Text Placeholder 11">
            <a:extLst>
              <a:ext uri="{FF2B5EF4-FFF2-40B4-BE49-F238E27FC236}">
                <a16:creationId xmlns:a16="http://schemas.microsoft.com/office/drawing/2014/main" id="{2A7FD1F4-E4CD-AF49-AF5B-9130F9B4A088}"/>
              </a:ext>
            </a:extLst>
          </p:cNvPr>
          <p:cNvSpPr>
            <a:spLocks noGrp="1"/>
          </p:cNvSpPr>
          <p:nvPr>
            <p:ph type="body" sz="quarter" idx="20" hasCustomPrompt="1"/>
          </p:nvPr>
        </p:nvSpPr>
        <p:spPr>
          <a:xfrm>
            <a:off x="12914144"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25" name="Text Placeholder 11">
            <a:extLst>
              <a:ext uri="{FF2B5EF4-FFF2-40B4-BE49-F238E27FC236}">
                <a16:creationId xmlns:a16="http://schemas.microsoft.com/office/drawing/2014/main" id="{5C32491C-7CCF-1342-BDE0-FE357B42D453}"/>
              </a:ext>
            </a:extLst>
          </p:cNvPr>
          <p:cNvSpPr>
            <a:spLocks noGrp="1"/>
          </p:cNvSpPr>
          <p:nvPr>
            <p:ph type="body" sz="quarter" idx="21" hasCustomPrompt="1"/>
          </p:nvPr>
        </p:nvSpPr>
        <p:spPr>
          <a:xfrm>
            <a:off x="18245799"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1"/>
                </a:solidFill>
              </a:defRPr>
            </a:lvl3pPr>
            <a:lvl4pPr>
              <a:lnSpc>
                <a:spcPct val="117000"/>
              </a:lnSpc>
              <a:defRPr>
                <a:solidFill>
                  <a:schemeClr val="tx1"/>
                </a:solidFill>
              </a:defRPr>
            </a:lvl4pPr>
            <a:lvl5pPr>
              <a:lnSpc>
                <a:spcPct val="117000"/>
              </a:lnSpc>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Type a subheading – First level. Type text Second level</a:t>
            </a:r>
          </a:p>
          <a:p>
            <a:pPr lvl="1"/>
            <a:r>
              <a:rPr lang="en-GB" dirty="0"/>
              <a:t>Second level</a:t>
            </a:r>
          </a:p>
        </p:txBody>
      </p:sp>
      <p:sp>
        <p:nvSpPr>
          <p:cNvPr id="5" name="Title 4">
            <a:extLst>
              <a:ext uri="{FF2B5EF4-FFF2-40B4-BE49-F238E27FC236}">
                <a16:creationId xmlns:a16="http://schemas.microsoft.com/office/drawing/2014/main" id="{CE94A118-9ACE-1944-A522-D064A28911A7}"/>
              </a:ext>
            </a:extLst>
          </p:cNvPr>
          <p:cNvSpPr>
            <a:spLocks noGrp="1"/>
          </p:cNvSpPr>
          <p:nvPr>
            <p:ph type="title" hasCustomPrompt="1"/>
          </p:nvPr>
        </p:nvSpPr>
        <p:spPr/>
        <p:txBody>
          <a:bodyPr/>
          <a:lstStyle/>
          <a:p>
            <a:r>
              <a:rPr lang="en-GB" dirty="0"/>
              <a:t>Agenda – click to add title</a:t>
            </a:r>
          </a:p>
        </p:txBody>
      </p:sp>
    </p:spTree>
    <p:extLst>
      <p:ext uri="{BB962C8B-B14F-4D97-AF65-F5344CB8AC3E}">
        <p14:creationId xmlns:p14="http://schemas.microsoft.com/office/powerpoint/2010/main" val="3124024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callout">
    <p:bg>
      <p:bgPr>
        <a:solidFill>
          <a:srgbClr val="E5EF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762000" y="7006886"/>
            <a:ext cx="19048413" cy="1571225"/>
          </a:xfrm>
        </p:spPr>
        <p:txBody>
          <a:bodyPr anchor="t">
            <a:noAutofit/>
          </a:bodyPr>
          <a:lstStyle>
            <a:lvl1pPr algn="l">
              <a:lnSpc>
                <a:spcPct val="100000"/>
              </a:lnSpc>
              <a:defRPr sz="3200" b="0" i="0">
                <a:solidFill>
                  <a:schemeClr val="tx1"/>
                </a:solidFill>
                <a:latin typeface="Helvetica Now Text" panose="020B0504030202020204" pitchFamily="34" charset="77"/>
              </a:defRPr>
            </a:lvl1pPr>
          </a:lstStyle>
          <a:p>
            <a:r>
              <a:rPr lang="en-GB" dirty="0"/>
              <a:t>Click to edit callout subhead</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p>
            <a:r>
              <a:rPr lang="en-GB" dirty="0"/>
              <a:t>Legal Copy Helvetica Regular 8/9.6 Black</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762000" y="1752600"/>
            <a:ext cx="19048413" cy="4956514"/>
          </a:xfrm>
        </p:spPr>
        <p:txBody>
          <a:bodyPr wrap="square" anchor="b" anchorCtr="0">
            <a:noAutofit/>
          </a:bodyPr>
          <a:lstStyle>
            <a:lvl1pPr marL="0" indent="0" algn="l">
              <a:lnSpc>
                <a:spcPct val="100000"/>
              </a:lnSpc>
              <a:spcAft>
                <a:spcPts val="0"/>
              </a:spcAft>
              <a:buNone/>
              <a:defRPr sz="8800" b="0" i="0">
                <a:solidFill>
                  <a:schemeClr val="tx1"/>
                </a:solidFill>
                <a:latin typeface="Helvetica Now Text Light" panose="020B04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US" dirty="0"/>
              <a:t>Click to enter Callout</a:t>
            </a:r>
          </a:p>
        </p:txBody>
      </p:sp>
    </p:spTree>
    <p:extLst>
      <p:ext uri="{BB962C8B-B14F-4D97-AF65-F5344CB8AC3E}">
        <p14:creationId xmlns:p14="http://schemas.microsoft.com/office/powerpoint/2010/main" val="26286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1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21334412" cy="88773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5454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2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9906793" cy="88773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9" name="Content Placeholder 3">
            <a:extLst>
              <a:ext uri="{FF2B5EF4-FFF2-40B4-BE49-F238E27FC236}">
                <a16:creationId xmlns:a16="http://schemas.microsoft.com/office/drawing/2014/main" id="{C4727DAE-2E97-A443-B677-9D8220C5E4C4}"/>
              </a:ext>
            </a:extLst>
          </p:cNvPr>
          <p:cNvSpPr>
            <a:spLocks noGrp="1"/>
          </p:cNvSpPr>
          <p:nvPr>
            <p:ph sz="quarter" idx="15"/>
          </p:nvPr>
        </p:nvSpPr>
        <p:spPr>
          <a:xfrm>
            <a:off x="12952413" y="3124200"/>
            <a:ext cx="10666413" cy="88773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261796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3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6854825" cy="88648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 name="Content Placeholder 3">
            <a:extLst>
              <a:ext uri="{FF2B5EF4-FFF2-40B4-BE49-F238E27FC236}">
                <a16:creationId xmlns:a16="http://schemas.microsoft.com/office/drawing/2014/main" id="{3D3C49DE-9CF0-D64E-B027-761F00728619}"/>
              </a:ext>
            </a:extLst>
          </p:cNvPr>
          <p:cNvSpPr>
            <a:spLocks noGrp="1"/>
          </p:cNvSpPr>
          <p:nvPr>
            <p:ph sz="quarter" idx="15"/>
          </p:nvPr>
        </p:nvSpPr>
        <p:spPr>
          <a:xfrm>
            <a:off x="9914923" y="3124200"/>
            <a:ext cx="6854825" cy="88648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Content Placeholder 3">
            <a:extLst>
              <a:ext uri="{FF2B5EF4-FFF2-40B4-BE49-F238E27FC236}">
                <a16:creationId xmlns:a16="http://schemas.microsoft.com/office/drawing/2014/main" id="{D748340F-E610-DD45-9760-F316BD6985AA}"/>
              </a:ext>
            </a:extLst>
          </p:cNvPr>
          <p:cNvSpPr>
            <a:spLocks noGrp="1"/>
          </p:cNvSpPr>
          <p:nvPr>
            <p:ph sz="quarter" idx="16"/>
          </p:nvPr>
        </p:nvSpPr>
        <p:spPr>
          <a:xfrm>
            <a:off x="17545434" y="3124200"/>
            <a:ext cx="6073391" cy="88648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4160156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ts/infographics/table - long title and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60381" y="3121471"/>
            <a:ext cx="21372512" cy="461665"/>
          </a:xfrm>
        </p:spPr>
        <p:txBody>
          <a:bodyPr wrap="square">
            <a:spAutoFit/>
          </a:bodyPr>
          <a:lstStyle>
            <a:lvl1pPr marL="0" indent="0" algn="l">
              <a:spcAft>
                <a:spcPts val="0"/>
              </a:spcAft>
              <a:buNone/>
              <a:defRPr sz="3000" b="1"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subtitle</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8C0D9B07-E9B2-C449-9FDC-719C9006FBB6}"/>
              </a:ext>
            </a:extLst>
          </p:cNvPr>
          <p:cNvSpPr>
            <a:spLocks noGrp="1"/>
          </p:cNvSpPr>
          <p:nvPr>
            <p:ph type="title" hasCustomPrompt="1"/>
          </p:nvPr>
        </p:nvSpPr>
        <p:spPr/>
        <p:txBody>
          <a:bodyPr/>
          <a:lstStyle/>
          <a:p>
            <a:r>
              <a:rPr lang="en-GB" dirty="0"/>
              <a:t>Stats or infographics – click to add title</a:t>
            </a:r>
          </a:p>
        </p:txBody>
      </p:sp>
    </p:spTree>
    <p:extLst>
      <p:ext uri="{BB962C8B-B14F-4D97-AF65-F5344CB8AC3E}">
        <p14:creationId xmlns:p14="http://schemas.microsoft.com/office/powerpoint/2010/main" val="1265398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Tree>
    <p:extLst>
      <p:ext uri="{BB962C8B-B14F-4D97-AF65-F5344CB8AC3E}">
        <p14:creationId xmlns:p14="http://schemas.microsoft.com/office/powerpoint/2010/main" val="4145910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pPr/>
              <a:t>‹#›</a:t>
            </a:fld>
            <a:endParaRPr lang="en-GB" dirty="0"/>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
        <p:nvSpPr>
          <p:cNvPr id="7" name="Footer Placeholder 3">
            <a:extLst>
              <a:ext uri="{FF2B5EF4-FFF2-40B4-BE49-F238E27FC236}">
                <a16:creationId xmlns:a16="http://schemas.microsoft.com/office/drawing/2014/main" id="{F4320E87-12F0-46F5-A488-9424C59375E1}"/>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Tree>
    <p:extLst>
      <p:ext uri="{BB962C8B-B14F-4D97-AF65-F5344CB8AC3E}">
        <p14:creationId xmlns:p14="http://schemas.microsoft.com/office/powerpoint/2010/main" val="218618681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and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4413" y="3123964"/>
            <a:ext cx="6096000" cy="8879145"/>
          </a:xfrm>
        </p:spPr>
        <p:txBody>
          <a:bodyPr/>
          <a:lstStyle>
            <a:lvl1pPr>
              <a:defRPr>
                <a:solidFill>
                  <a:schemeClr val="tx2"/>
                </a:solidFill>
              </a:defRPr>
            </a:lvl1pPr>
            <a:lvl2pPr>
              <a:defRPr>
                <a:solidFill>
                  <a:schemeClr val="tx1"/>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Type a subheading – First level. Type text Second level</a:t>
            </a:r>
          </a:p>
          <a:p>
            <a:pPr lvl="1"/>
            <a:r>
              <a:rPr lang="en-GB" dirty="0"/>
              <a:t>Second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80104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a:xfrm>
            <a:off x="2246313" y="936384"/>
            <a:ext cx="21801042" cy="800219"/>
          </a:xfrm>
        </p:spPr>
        <p:txBody>
          <a:bodyPr/>
          <a:lstStyle/>
          <a:p>
            <a:r>
              <a:rPr lang="en-GB" dirty="0"/>
              <a:t>Click to add title</a:t>
            </a:r>
          </a:p>
        </p:txBody>
      </p:sp>
      <p:sp>
        <p:nvSpPr>
          <p:cNvPr id="4" name="Text Placeholder 3">
            <a:extLst>
              <a:ext uri="{FF2B5EF4-FFF2-40B4-BE49-F238E27FC236}">
                <a16:creationId xmlns:a16="http://schemas.microsoft.com/office/drawing/2014/main" id="{6AF2102A-8DDB-5D4A-B5F4-F105419B0B6E}"/>
              </a:ext>
            </a:extLst>
          </p:cNvPr>
          <p:cNvSpPr>
            <a:spLocks noGrp="1"/>
          </p:cNvSpPr>
          <p:nvPr>
            <p:ph type="body" sz="quarter" idx="14" hasCustomPrompt="1"/>
          </p:nvPr>
        </p:nvSpPr>
        <p:spPr>
          <a:xfrm>
            <a:off x="19810615" y="4254845"/>
            <a:ext cx="3119882" cy="4889155"/>
          </a:xfrm>
        </p:spPr>
        <p:txBody>
          <a:bodyPr/>
          <a:lstStyle>
            <a:lvl1pPr marL="208800" indent="-208800">
              <a:lnSpc>
                <a:spcPct val="100000"/>
              </a:lnSpc>
              <a:spcAft>
                <a:spcPts val="500"/>
              </a:spcAft>
              <a:buFont typeface="+mj-lt"/>
              <a:buAutoNum type="arabicPeriod"/>
              <a:tabLst/>
              <a:defRPr sz="1000" b="0" i="0">
                <a:solidFill>
                  <a:schemeClr val="tx1"/>
                </a:solidFill>
                <a:latin typeface="Helvetica Now Text" panose="020B0504030202020204" pitchFamily="34" charset="77"/>
              </a:defRPr>
            </a:lvl1pPr>
            <a:lvl2pPr>
              <a:lnSpc>
                <a:spcPct val="100000"/>
              </a:lnSpc>
              <a:spcAft>
                <a:spcPts val="500"/>
              </a:spcAft>
              <a:defRPr sz="1000">
                <a:solidFill>
                  <a:schemeClr val="tx1"/>
                </a:solidFill>
              </a:defRPr>
            </a:lvl2pPr>
            <a:lvl3pPr marL="201613" indent="-201613">
              <a:lnSpc>
                <a:spcPct val="100000"/>
              </a:lnSpc>
              <a:spcAft>
                <a:spcPts val="500"/>
              </a:spcAft>
              <a:tabLst/>
              <a:defRPr sz="1000">
                <a:solidFill>
                  <a:schemeClr val="tx1"/>
                </a:solidFill>
              </a:defRPr>
            </a:lvl3pPr>
            <a:lvl4pPr marL="374650" indent="-165100">
              <a:lnSpc>
                <a:spcPct val="100000"/>
              </a:lnSpc>
              <a:spcAft>
                <a:spcPts val="500"/>
              </a:spcAft>
              <a:tabLst/>
              <a:defRPr sz="1000">
                <a:solidFill>
                  <a:schemeClr val="tx1"/>
                </a:solidFill>
              </a:defRPr>
            </a:lvl4pPr>
            <a:lvl5pPr marL="581025" indent="-203200">
              <a:lnSpc>
                <a:spcPct val="100000"/>
              </a:lnSpc>
              <a:spcAft>
                <a:spcPts val="500"/>
              </a:spcAft>
              <a:tabLst/>
              <a:defRPr sz="1000">
                <a:solidFill>
                  <a:schemeClr val="tx1"/>
                </a:solidFill>
              </a:defRPr>
            </a:lvl5pPr>
          </a:lstStyle>
          <a:p>
            <a:pPr lvl="0"/>
            <a:r>
              <a:rPr lang="en-GB" dirty="0"/>
              <a:t>Type a a list or notes –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9848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3044825" y="0"/>
            <a:ext cx="12966486" cy="13715107"/>
          </a:xfrm>
          <a:solidFill>
            <a:schemeClr val="bg1">
              <a:lumMod val="95000"/>
            </a:schemeClr>
          </a:solidFill>
        </p:spPr>
        <p:txBody>
          <a:bodyPr tIns="5669280"/>
          <a:lstStyle>
            <a:lvl1pPr algn="ctr">
              <a:defRPr b="0"/>
            </a:lvl1pPr>
          </a:lstStyle>
          <a:p>
            <a:r>
              <a:rPr lang="es-ES"/>
              <a:t>Haga clic en el icono para agregar una imagen</a:t>
            </a:r>
            <a:endParaRPr lang="en-GB" dirty="0"/>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2"/>
                </a:solidFill>
                <a:latin typeface="Helvetica Now Text" panose="020B0504030202020204" pitchFamily="34" charset="77"/>
              </a:defRPr>
            </a:lvl1pPr>
          </a:lstStyle>
          <a:p>
            <a:r>
              <a:rPr lang="en-GB" dirty="0"/>
              <a:t>Legal Copy Helvetica Regular 8/9.6 Black</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16728291" y="3124200"/>
            <a:ext cx="6883910" cy="8877300"/>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Tree>
    <p:extLst>
      <p:ext uri="{BB962C8B-B14F-4D97-AF65-F5344CB8AC3E}">
        <p14:creationId xmlns:p14="http://schemas.microsoft.com/office/powerpoint/2010/main" val="2392845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e and a Statem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US" dirty="0"/>
              <a:t>Click to add title</a:t>
            </a:r>
            <a:endParaRPr lang="en-GB" dirty="0"/>
          </a:p>
        </p:txBody>
      </p:sp>
      <p:sp>
        <p:nvSpPr>
          <p:cNvPr id="11" name="Text Placeholder 10">
            <a:extLst>
              <a:ext uri="{FF2B5EF4-FFF2-40B4-BE49-F238E27FC236}">
                <a16:creationId xmlns:a16="http://schemas.microsoft.com/office/drawing/2014/main" id="{04AD07C5-4AC5-0847-BB1D-A611D2FFA5E5}"/>
              </a:ext>
            </a:extLst>
          </p:cNvPr>
          <p:cNvSpPr>
            <a:spLocks noGrp="1"/>
          </p:cNvSpPr>
          <p:nvPr>
            <p:ph type="body" sz="quarter" idx="14" hasCustomPrompt="1"/>
          </p:nvPr>
        </p:nvSpPr>
        <p:spPr>
          <a:xfrm>
            <a:off x="2284412" y="4328452"/>
            <a:ext cx="13712825" cy="5615648"/>
          </a:xfrm>
        </p:spPr>
        <p:txBody>
          <a:bodyPr/>
          <a:lstStyle>
            <a:lvl1pPr>
              <a:spcAft>
                <a:spcPts val="1800"/>
              </a:spcAft>
              <a:defRPr sz="5200" b="0" i="0">
                <a:solidFill>
                  <a:schemeClr val="tx1"/>
                </a:solidFill>
                <a:latin typeface="Helvetica Now Text" panose="020B0504030202020204" pitchFamily="34" charset="77"/>
              </a:defRPr>
            </a:lvl1pPr>
            <a:lvl2pPr>
              <a:lnSpc>
                <a:spcPct val="100000"/>
              </a:lnSpc>
              <a:defRPr sz="3000" b="1">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statement – First level. </a:t>
            </a:r>
            <a:r>
              <a:rPr lang="en-US" dirty="0"/>
              <a:t>Type Author name – Second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Graphic 12">
            <a:extLst>
              <a:ext uri="{FF2B5EF4-FFF2-40B4-BE49-F238E27FC236}">
                <a16:creationId xmlns:a16="http://schemas.microsoft.com/office/drawing/2014/main" id="{A9BB17E7-401E-184B-9F87-B7BC8F0529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6344" y="3192779"/>
            <a:ext cx="800219" cy="800219"/>
          </a:xfrm>
          <a:prstGeom prst="rect">
            <a:avLst/>
          </a:prstGeom>
        </p:spPr>
      </p:pic>
      <p:pic>
        <p:nvPicPr>
          <p:cNvPr id="7" name="Graphic 6">
            <a:extLst>
              <a:ext uri="{FF2B5EF4-FFF2-40B4-BE49-F238E27FC236}">
                <a16:creationId xmlns:a16="http://schemas.microsoft.com/office/drawing/2014/main" id="{52E2AFBC-6ABB-4EED-ACC1-794B5A7A71A3}"/>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2276344" y="3192779"/>
            <a:ext cx="800219" cy="800219"/>
          </a:xfrm>
          <a:prstGeom prst="rect">
            <a:avLst/>
          </a:prstGeom>
        </p:spPr>
      </p:pic>
      <p:pic>
        <p:nvPicPr>
          <p:cNvPr id="9" name="Graphic 8">
            <a:extLst>
              <a:ext uri="{FF2B5EF4-FFF2-40B4-BE49-F238E27FC236}">
                <a16:creationId xmlns:a16="http://schemas.microsoft.com/office/drawing/2014/main" id="{511D52FE-5000-418C-9A8E-3E1400D26F86}"/>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2276344" y="3192779"/>
            <a:ext cx="800219" cy="800219"/>
          </a:xfrm>
          <a:prstGeom prst="rect">
            <a:avLst/>
          </a:prstGeom>
        </p:spPr>
      </p:pic>
      <p:pic>
        <p:nvPicPr>
          <p:cNvPr id="10" name="Graphic 9">
            <a:extLst>
              <a:ext uri="{FF2B5EF4-FFF2-40B4-BE49-F238E27FC236}">
                <a16:creationId xmlns:a16="http://schemas.microsoft.com/office/drawing/2014/main" id="{84AF1C63-4301-406B-AAF7-C988694E33A0}"/>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2276344" y="3192779"/>
            <a:ext cx="800219" cy="800219"/>
          </a:xfrm>
          <a:prstGeom prst="rect">
            <a:avLst/>
          </a:prstGeom>
        </p:spPr>
      </p:pic>
    </p:spTree>
    <p:extLst>
      <p:ext uri="{BB962C8B-B14F-4D97-AF65-F5344CB8AC3E}">
        <p14:creationId xmlns:p14="http://schemas.microsoft.com/office/powerpoint/2010/main" val="3993764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46313" y="3003061"/>
            <a:ext cx="9183687" cy="1647824"/>
          </a:xfrm>
        </p:spPr>
        <p:txBody>
          <a:bodyPr anchor="b"/>
          <a:lstStyle>
            <a:lvl1pPr marL="0" indent="0">
              <a:spcAft>
                <a:spcPts val="0"/>
              </a:spcAft>
              <a:buNone/>
              <a:defRPr sz="52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a subheading</a:t>
            </a:r>
          </a:p>
        </p:txBody>
      </p:sp>
      <p:sp>
        <p:nvSpPr>
          <p:cNvPr id="9" name="Slide Number Placeholder 8"/>
          <p:cNvSpPr>
            <a:spLocks noGrp="1"/>
          </p:cNvSpPr>
          <p:nvPr>
            <p:ph type="sldNum" sz="quarter" idx="12"/>
          </p:nvPr>
        </p:nvSpPr>
        <p:spPr/>
        <p:txBody>
          <a:bodyPr/>
          <a:lstStyle/>
          <a:p>
            <a:fld id="{91D568E7-61F5-D04E-995D-81EF41C01A2A}" type="slidenum">
              <a:rPr lang="en-GB" smtClean="0"/>
              <a:t>‹#›</a:t>
            </a:fld>
            <a:endParaRPr lang="en-GB"/>
          </a:p>
        </p:txBody>
      </p:sp>
      <p:sp>
        <p:nvSpPr>
          <p:cNvPr id="8" name="Footer Placeholder 3">
            <a:extLst>
              <a:ext uri="{FF2B5EF4-FFF2-40B4-BE49-F238E27FC236}">
                <a16:creationId xmlns:a16="http://schemas.microsoft.com/office/drawing/2014/main" id="{F187AB40-3171-FE41-90BE-9608605351B5}"/>
              </a:ext>
            </a:extLst>
          </p:cNvPr>
          <p:cNvSpPr>
            <a:spLocks noGrp="1"/>
          </p:cNvSpPr>
          <p:nvPr>
            <p:ph type="ftr" sz="quarter" idx="1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4" name="Title 3">
            <a:extLst>
              <a:ext uri="{FF2B5EF4-FFF2-40B4-BE49-F238E27FC236}">
                <a16:creationId xmlns:a16="http://schemas.microsoft.com/office/drawing/2014/main" id="{3C323A1D-0DF6-D04A-99CF-6DDF3BC3DD22}"/>
              </a:ext>
            </a:extLst>
          </p:cNvPr>
          <p:cNvSpPr>
            <a:spLocks noGrp="1"/>
          </p:cNvSpPr>
          <p:nvPr>
            <p:ph type="title" hasCustomPrompt="1"/>
          </p:nvPr>
        </p:nvSpPr>
        <p:spPr/>
        <p:txBody>
          <a:bodyPr/>
          <a:lstStyle/>
          <a:p>
            <a:r>
              <a:rPr lang="en-US" dirty="0"/>
              <a:t>Click to add title</a:t>
            </a:r>
            <a:endParaRPr lang="en-GB" dirty="0"/>
          </a:p>
        </p:txBody>
      </p:sp>
      <p:sp>
        <p:nvSpPr>
          <p:cNvPr id="10" name="Text Placeholder 2">
            <a:extLst>
              <a:ext uri="{FF2B5EF4-FFF2-40B4-BE49-F238E27FC236}">
                <a16:creationId xmlns:a16="http://schemas.microsoft.com/office/drawing/2014/main" id="{967649EE-8531-9141-870B-101EFCCD3878}"/>
              </a:ext>
            </a:extLst>
          </p:cNvPr>
          <p:cNvSpPr>
            <a:spLocks noGrp="1"/>
          </p:cNvSpPr>
          <p:nvPr>
            <p:ph type="body" idx="14" hasCustomPrompt="1"/>
          </p:nvPr>
        </p:nvSpPr>
        <p:spPr>
          <a:xfrm>
            <a:off x="12191206" y="3003061"/>
            <a:ext cx="9183687" cy="1647824"/>
          </a:xfrm>
        </p:spPr>
        <p:txBody>
          <a:bodyPr anchor="b"/>
          <a:lstStyle>
            <a:lvl1pPr marL="0" indent="0">
              <a:spcAft>
                <a:spcPts val="0"/>
              </a:spcAft>
              <a:buNone/>
              <a:defRPr sz="52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a subheading</a:t>
            </a:r>
          </a:p>
        </p:txBody>
      </p:sp>
      <p:sp>
        <p:nvSpPr>
          <p:cNvPr id="12" name="Text Placeholder 2">
            <a:extLst>
              <a:ext uri="{FF2B5EF4-FFF2-40B4-BE49-F238E27FC236}">
                <a16:creationId xmlns:a16="http://schemas.microsoft.com/office/drawing/2014/main" id="{5B75A3A2-24D3-6E4A-84F3-47A419B343DD}"/>
              </a:ext>
            </a:extLst>
          </p:cNvPr>
          <p:cNvSpPr>
            <a:spLocks noGrp="1"/>
          </p:cNvSpPr>
          <p:nvPr>
            <p:ph type="body" idx="15" hasCustomPrompt="1"/>
          </p:nvPr>
        </p:nvSpPr>
        <p:spPr>
          <a:xfrm>
            <a:off x="2246313" y="4928451"/>
            <a:ext cx="9183687" cy="1647824"/>
          </a:xfrm>
        </p:spPr>
        <p:txBody>
          <a:bodyPr anchor="t"/>
          <a:lstStyle>
            <a:lvl1pPr marL="0" indent="0">
              <a:spcAft>
                <a:spcPts val="1400"/>
              </a:spcAft>
              <a:buNone/>
              <a:defRPr sz="36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3" name="Text Placeholder 2">
            <a:extLst>
              <a:ext uri="{FF2B5EF4-FFF2-40B4-BE49-F238E27FC236}">
                <a16:creationId xmlns:a16="http://schemas.microsoft.com/office/drawing/2014/main" id="{7718535F-994E-C146-A1F5-CB4A2CB3BE57}"/>
              </a:ext>
            </a:extLst>
          </p:cNvPr>
          <p:cNvSpPr>
            <a:spLocks noGrp="1"/>
          </p:cNvSpPr>
          <p:nvPr>
            <p:ph type="body" idx="16" hasCustomPrompt="1"/>
          </p:nvPr>
        </p:nvSpPr>
        <p:spPr>
          <a:xfrm>
            <a:off x="12191206" y="4928451"/>
            <a:ext cx="9183687" cy="1647824"/>
          </a:xfrm>
        </p:spPr>
        <p:txBody>
          <a:bodyPr anchor="t"/>
          <a:lstStyle>
            <a:lvl1pPr marL="0" marR="0" indent="0" algn="l" defTabSz="1828709" rtl="0" eaLnBrk="1" fontAlgn="auto" latinLnBrk="0" hangingPunct="1">
              <a:lnSpc>
                <a:spcPct val="100000"/>
              </a:lnSpc>
              <a:spcBef>
                <a:spcPts val="0"/>
              </a:spcBef>
              <a:spcAft>
                <a:spcPts val="1400"/>
              </a:spcAft>
              <a:buClrTx/>
              <a:buSzTx/>
              <a:buFont typeface="Arial" panose="020B0604020202020204" pitchFamily="34" charset="0"/>
              <a:buNone/>
              <a:tabLst/>
              <a:defRPr sz="36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marL="0" marR="0" lvl="0" indent="0" algn="l" defTabSz="1828709" rtl="0" eaLnBrk="1" fontAlgn="auto" latinLnBrk="0" hangingPunct="1">
              <a:lnSpc>
                <a:spcPct val="100000"/>
              </a:lnSpc>
              <a:spcBef>
                <a:spcPts val="0"/>
              </a:spcBef>
              <a:spcAft>
                <a:spcPts val="1400"/>
              </a:spcAft>
              <a:buClrTx/>
              <a:buSzTx/>
              <a:buFont typeface="Arial" panose="020B0604020202020204" pitchFamily="34" charset="0"/>
              <a:buNone/>
              <a:tabLst/>
              <a:defRPr/>
            </a:pPr>
            <a:r>
              <a:rPr lang="en-US" dirty="0"/>
              <a:t>Click to add text</a:t>
            </a:r>
          </a:p>
        </p:txBody>
      </p:sp>
    </p:spTree>
    <p:extLst>
      <p:ext uri="{BB962C8B-B14F-4D97-AF65-F5344CB8AC3E}">
        <p14:creationId xmlns:p14="http://schemas.microsoft.com/office/powerpoint/2010/main" val="1955682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and info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61264" y="3123964"/>
            <a:ext cx="4694708" cy="8879145"/>
          </a:xfrm>
        </p:spPr>
        <p:txBody>
          <a:bodyPr/>
          <a:lstStyle>
            <a:lvl1pPr>
              <a:lnSpc>
                <a:spcPct val="117000"/>
              </a:lnSpc>
              <a:spcAft>
                <a:spcPts val="800"/>
              </a:spcAft>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3785062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10" name="Text Placeholder 2">
            <a:extLst>
              <a:ext uri="{FF2B5EF4-FFF2-40B4-BE49-F238E27FC236}">
                <a16:creationId xmlns:a16="http://schemas.microsoft.com/office/drawing/2014/main" id="{B4141CF5-C122-744F-857C-AA1004915627}"/>
              </a:ext>
            </a:extLst>
          </p:cNvPr>
          <p:cNvSpPr>
            <a:spLocks noGrp="1"/>
          </p:cNvSpPr>
          <p:nvPr>
            <p:ph type="body" idx="15" hasCustomPrompt="1"/>
          </p:nvPr>
        </p:nvSpPr>
        <p:spPr>
          <a:xfrm>
            <a:off x="12889444" y="4391839"/>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12942481" y="6086623"/>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3" name="Text Placeholder 2">
            <a:extLst>
              <a:ext uri="{FF2B5EF4-FFF2-40B4-BE49-F238E27FC236}">
                <a16:creationId xmlns:a16="http://schemas.microsoft.com/office/drawing/2014/main" id="{49273EFD-3DDE-2F47-97FB-1C15769A515C}"/>
              </a:ext>
            </a:extLst>
          </p:cNvPr>
          <p:cNvSpPr>
            <a:spLocks noGrp="1"/>
          </p:cNvSpPr>
          <p:nvPr>
            <p:ph type="body" idx="18" hasCustomPrompt="1"/>
          </p:nvPr>
        </p:nvSpPr>
        <p:spPr>
          <a:xfrm>
            <a:off x="18248024" y="4391839"/>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4" name="Text Placeholder 2">
            <a:extLst>
              <a:ext uri="{FF2B5EF4-FFF2-40B4-BE49-F238E27FC236}">
                <a16:creationId xmlns:a16="http://schemas.microsoft.com/office/drawing/2014/main" id="{1051634F-5956-984C-AD6F-7C778C53277A}"/>
              </a:ext>
            </a:extLst>
          </p:cNvPr>
          <p:cNvSpPr>
            <a:spLocks noGrp="1"/>
          </p:cNvSpPr>
          <p:nvPr>
            <p:ph type="body" idx="19" hasCustomPrompt="1"/>
          </p:nvPr>
        </p:nvSpPr>
        <p:spPr>
          <a:xfrm>
            <a:off x="18287206" y="6086623"/>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6" name="Text Placeholder 2">
            <a:extLst>
              <a:ext uri="{FF2B5EF4-FFF2-40B4-BE49-F238E27FC236}">
                <a16:creationId xmlns:a16="http://schemas.microsoft.com/office/drawing/2014/main" id="{34CAA191-4F71-C849-9E26-C6A68608B721}"/>
              </a:ext>
            </a:extLst>
          </p:cNvPr>
          <p:cNvSpPr>
            <a:spLocks noGrp="1"/>
          </p:cNvSpPr>
          <p:nvPr>
            <p:ph type="body" idx="21" hasCustomPrompt="1"/>
          </p:nvPr>
        </p:nvSpPr>
        <p:spPr>
          <a:xfrm>
            <a:off x="12889444" y="9268638"/>
            <a:ext cx="3871381" cy="1647824"/>
          </a:xfrm>
        </p:spPr>
        <p:txBody>
          <a:bodyPr wrap="none" anchor="t"/>
          <a:lstStyle>
            <a:lvl1pPr marL="0" indent="0">
              <a:spcAft>
                <a:spcPts val="0"/>
              </a:spcAft>
              <a:buNone/>
              <a:defRPr sz="12000" b="0" i="0" spc="-1000" baseline="0">
                <a:solidFill>
                  <a:schemeClr val="accent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7" name="Text Placeholder 2">
            <a:extLst>
              <a:ext uri="{FF2B5EF4-FFF2-40B4-BE49-F238E27FC236}">
                <a16:creationId xmlns:a16="http://schemas.microsoft.com/office/drawing/2014/main" id="{52122151-25C4-CE4D-BDB4-2A7224A1EE0D}"/>
              </a:ext>
            </a:extLst>
          </p:cNvPr>
          <p:cNvSpPr>
            <a:spLocks noGrp="1"/>
          </p:cNvSpPr>
          <p:nvPr>
            <p:ph type="body" idx="22" hasCustomPrompt="1"/>
          </p:nvPr>
        </p:nvSpPr>
        <p:spPr>
          <a:xfrm>
            <a:off x="12942481" y="10963422"/>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9" name="Text Placeholder 2">
            <a:extLst>
              <a:ext uri="{FF2B5EF4-FFF2-40B4-BE49-F238E27FC236}">
                <a16:creationId xmlns:a16="http://schemas.microsoft.com/office/drawing/2014/main" id="{7D663243-01E6-4C4B-B90D-EC423A714AA6}"/>
              </a:ext>
            </a:extLst>
          </p:cNvPr>
          <p:cNvSpPr>
            <a:spLocks noGrp="1"/>
          </p:cNvSpPr>
          <p:nvPr>
            <p:ph type="body" idx="24" hasCustomPrompt="1"/>
          </p:nvPr>
        </p:nvSpPr>
        <p:spPr>
          <a:xfrm>
            <a:off x="18248024" y="9268638"/>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0" name="Text Placeholder 2">
            <a:extLst>
              <a:ext uri="{FF2B5EF4-FFF2-40B4-BE49-F238E27FC236}">
                <a16:creationId xmlns:a16="http://schemas.microsoft.com/office/drawing/2014/main" id="{B017BDB7-EC1E-A74A-A6D6-463400318A5C}"/>
              </a:ext>
            </a:extLst>
          </p:cNvPr>
          <p:cNvSpPr>
            <a:spLocks noGrp="1"/>
          </p:cNvSpPr>
          <p:nvPr>
            <p:ph type="body" idx="25" hasCustomPrompt="1"/>
          </p:nvPr>
        </p:nvSpPr>
        <p:spPr>
          <a:xfrm>
            <a:off x="18287206" y="10963422"/>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1" name="Text Placeholder 2">
            <a:extLst>
              <a:ext uri="{FF2B5EF4-FFF2-40B4-BE49-F238E27FC236}">
                <a16:creationId xmlns:a16="http://schemas.microsoft.com/office/drawing/2014/main" id="{003838F2-65DE-3C49-9956-BA8976557CF3}"/>
              </a:ext>
            </a:extLst>
          </p:cNvPr>
          <p:cNvSpPr>
            <a:spLocks noGrp="1"/>
          </p:cNvSpPr>
          <p:nvPr>
            <p:ph type="body" idx="14" hasCustomPrompt="1"/>
          </p:nvPr>
        </p:nvSpPr>
        <p:spPr>
          <a:xfrm>
            <a:off x="12929040" y="3095828"/>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2" name="Text Placeholder 2">
            <a:extLst>
              <a:ext uri="{FF2B5EF4-FFF2-40B4-BE49-F238E27FC236}">
                <a16:creationId xmlns:a16="http://schemas.microsoft.com/office/drawing/2014/main" id="{212AE347-42B7-6847-8450-27FA8B440BA4}"/>
              </a:ext>
            </a:extLst>
          </p:cNvPr>
          <p:cNvSpPr>
            <a:spLocks noGrp="1"/>
          </p:cNvSpPr>
          <p:nvPr>
            <p:ph type="body" idx="17" hasCustomPrompt="1"/>
          </p:nvPr>
        </p:nvSpPr>
        <p:spPr>
          <a:xfrm>
            <a:off x="18260324" y="3095828"/>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3" name="Text Placeholder 2">
            <a:extLst>
              <a:ext uri="{FF2B5EF4-FFF2-40B4-BE49-F238E27FC236}">
                <a16:creationId xmlns:a16="http://schemas.microsoft.com/office/drawing/2014/main" id="{90257A75-8571-B849-AF0B-8DD2D2B8AD36}"/>
              </a:ext>
            </a:extLst>
          </p:cNvPr>
          <p:cNvSpPr>
            <a:spLocks noGrp="1"/>
          </p:cNvSpPr>
          <p:nvPr>
            <p:ph type="body" idx="20" hasCustomPrompt="1"/>
          </p:nvPr>
        </p:nvSpPr>
        <p:spPr>
          <a:xfrm>
            <a:off x="12929040" y="7972627"/>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4" name="Text Placeholder 2">
            <a:extLst>
              <a:ext uri="{FF2B5EF4-FFF2-40B4-BE49-F238E27FC236}">
                <a16:creationId xmlns:a16="http://schemas.microsoft.com/office/drawing/2014/main" id="{25E49900-118F-CD48-A42D-869AF2F28CA7}"/>
              </a:ext>
            </a:extLst>
          </p:cNvPr>
          <p:cNvSpPr>
            <a:spLocks noGrp="1"/>
          </p:cNvSpPr>
          <p:nvPr>
            <p:ph type="body" idx="23" hasCustomPrompt="1"/>
          </p:nvPr>
        </p:nvSpPr>
        <p:spPr>
          <a:xfrm>
            <a:off x="18260324" y="7972627"/>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a:t>
            </a:r>
            <a:br>
              <a:rPr lang="en-GB" dirty="0"/>
            </a:br>
            <a:r>
              <a:rPr lang="en-GB" dirty="0"/>
              <a:t>add text</a:t>
            </a:r>
          </a:p>
        </p:txBody>
      </p:sp>
      <p:sp>
        <p:nvSpPr>
          <p:cNvPr id="26" name="Content Placeholder 2">
            <a:extLst>
              <a:ext uri="{FF2B5EF4-FFF2-40B4-BE49-F238E27FC236}">
                <a16:creationId xmlns:a16="http://schemas.microsoft.com/office/drawing/2014/main" id="{358F7CBF-9194-8A48-AC58-659219153433}"/>
              </a:ext>
            </a:extLst>
          </p:cNvPr>
          <p:cNvSpPr>
            <a:spLocks noGrp="1"/>
          </p:cNvSpPr>
          <p:nvPr>
            <p:ph idx="26" hasCustomPrompt="1"/>
          </p:nvPr>
        </p:nvSpPr>
        <p:spPr>
          <a:xfrm>
            <a:off x="2261264" y="3123964"/>
            <a:ext cx="9178668" cy="8879145"/>
          </a:xfrm>
        </p:spPr>
        <p:txBody>
          <a:bodyPr/>
          <a:lstStyle>
            <a:lvl1pPr>
              <a:lnSpc>
                <a:spcPct val="117000"/>
              </a:lnSpc>
              <a:spcAft>
                <a:spcPts val="800"/>
              </a:spcAft>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5081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4 col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9" name="Text Placeholder 2">
            <a:extLst>
              <a:ext uri="{FF2B5EF4-FFF2-40B4-BE49-F238E27FC236}">
                <a16:creationId xmlns:a16="http://schemas.microsoft.com/office/drawing/2014/main" id="{16642512-3957-EF43-9667-13221E404F43}"/>
              </a:ext>
            </a:extLst>
          </p:cNvPr>
          <p:cNvSpPr>
            <a:spLocks noGrp="1"/>
          </p:cNvSpPr>
          <p:nvPr>
            <p:ph type="body" idx="14" hasCustomPrompt="1"/>
          </p:nvPr>
        </p:nvSpPr>
        <p:spPr>
          <a:xfrm>
            <a:off x="2263149"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2284413"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1" name="Text Placeholder 2">
            <a:extLst>
              <a:ext uri="{FF2B5EF4-FFF2-40B4-BE49-F238E27FC236}">
                <a16:creationId xmlns:a16="http://schemas.microsoft.com/office/drawing/2014/main" id="{FDAEB2EA-AE24-1443-9762-CED602863704}"/>
              </a:ext>
            </a:extLst>
          </p:cNvPr>
          <p:cNvSpPr>
            <a:spLocks noGrp="1"/>
          </p:cNvSpPr>
          <p:nvPr>
            <p:ph type="body" idx="17" hasCustomPrompt="1"/>
          </p:nvPr>
        </p:nvSpPr>
        <p:spPr>
          <a:xfrm>
            <a:off x="2263149"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2" name="Text Placeholder 2">
            <a:extLst>
              <a:ext uri="{FF2B5EF4-FFF2-40B4-BE49-F238E27FC236}">
                <a16:creationId xmlns:a16="http://schemas.microsoft.com/office/drawing/2014/main" id="{7D2B43BB-F80F-E94B-9590-490166D84912}"/>
              </a:ext>
            </a:extLst>
          </p:cNvPr>
          <p:cNvSpPr>
            <a:spLocks noGrp="1"/>
          </p:cNvSpPr>
          <p:nvPr>
            <p:ph type="body" idx="18" hasCustomPrompt="1"/>
          </p:nvPr>
        </p:nvSpPr>
        <p:spPr>
          <a:xfrm>
            <a:off x="2284413"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3" name="Text Placeholder 2">
            <a:extLst>
              <a:ext uri="{FF2B5EF4-FFF2-40B4-BE49-F238E27FC236}">
                <a16:creationId xmlns:a16="http://schemas.microsoft.com/office/drawing/2014/main" id="{5D11586B-BB88-E841-BDE0-C232DC44FD95}"/>
              </a:ext>
            </a:extLst>
          </p:cNvPr>
          <p:cNvSpPr>
            <a:spLocks noGrp="1"/>
          </p:cNvSpPr>
          <p:nvPr>
            <p:ph type="body" idx="19" hasCustomPrompt="1"/>
          </p:nvPr>
        </p:nvSpPr>
        <p:spPr>
          <a:xfrm>
            <a:off x="7587317"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24" name="Text Placeholder 2">
            <a:extLst>
              <a:ext uri="{FF2B5EF4-FFF2-40B4-BE49-F238E27FC236}">
                <a16:creationId xmlns:a16="http://schemas.microsoft.com/office/drawing/2014/main" id="{59FB3666-1E87-CB46-90C6-24A9ED043E99}"/>
              </a:ext>
            </a:extLst>
          </p:cNvPr>
          <p:cNvSpPr>
            <a:spLocks noGrp="1"/>
          </p:cNvSpPr>
          <p:nvPr>
            <p:ph type="body" idx="20" hasCustomPrompt="1"/>
          </p:nvPr>
        </p:nvSpPr>
        <p:spPr>
          <a:xfrm>
            <a:off x="7608581"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5" name="Text Placeholder 2">
            <a:extLst>
              <a:ext uri="{FF2B5EF4-FFF2-40B4-BE49-F238E27FC236}">
                <a16:creationId xmlns:a16="http://schemas.microsoft.com/office/drawing/2014/main" id="{71D06E88-E1C6-554B-ACB2-1388ECCFC477}"/>
              </a:ext>
            </a:extLst>
          </p:cNvPr>
          <p:cNvSpPr>
            <a:spLocks noGrp="1"/>
          </p:cNvSpPr>
          <p:nvPr>
            <p:ph type="body" idx="21" hasCustomPrompt="1"/>
          </p:nvPr>
        </p:nvSpPr>
        <p:spPr>
          <a:xfrm>
            <a:off x="7587317"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6" name="Text Placeholder 2">
            <a:extLst>
              <a:ext uri="{FF2B5EF4-FFF2-40B4-BE49-F238E27FC236}">
                <a16:creationId xmlns:a16="http://schemas.microsoft.com/office/drawing/2014/main" id="{04E1B498-F789-6B4C-929F-448D3A7E09A9}"/>
              </a:ext>
            </a:extLst>
          </p:cNvPr>
          <p:cNvSpPr>
            <a:spLocks noGrp="1"/>
          </p:cNvSpPr>
          <p:nvPr>
            <p:ph type="body" idx="22" hasCustomPrompt="1"/>
          </p:nvPr>
        </p:nvSpPr>
        <p:spPr>
          <a:xfrm>
            <a:off x="7608581"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7" name="Text Placeholder 2">
            <a:extLst>
              <a:ext uri="{FF2B5EF4-FFF2-40B4-BE49-F238E27FC236}">
                <a16:creationId xmlns:a16="http://schemas.microsoft.com/office/drawing/2014/main" id="{703D466C-3718-F242-B9DF-2DB7662AB580}"/>
              </a:ext>
            </a:extLst>
          </p:cNvPr>
          <p:cNvSpPr>
            <a:spLocks noGrp="1"/>
          </p:cNvSpPr>
          <p:nvPr>
            <p:ph type="body" idx="23" hasCustomPrompt="1"/>
          </p:nvPr>
        </p:nvSpPr>
        <p:spPr>
          <a:xfrm>
            <a:off x="12911485"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28" name="Text Placeholder 2">
            <a:extLst>
              <a:ext uri="{FF2B5EF4-FFF2-40B4-BE49-F238E27FC236}">
                <a16:creationId xmlns:a16="http://schemas.microsoft.com/office/drawing/2014/main" id="{B73F0385-ED67-AD4D-8608-C489961D5B62}"/>
              </a:ext>
            </a:extLst>
          </p:cNvPr>
          <p:cNvSpPr>
            <a:spLocks noGrp="1"/>
          </p:cNvSpPr>
          <p:nvPr>
            <p:ph type="body" idx="24" hasCustomPrompt="1"/>
          </p:nvPr>
        </p:nvSpPr>
        <p:spPr>
          <a:xfrm>
            <a:off x="12932749"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9" name="Text Placeholder 2">
            <a:extLst>
              <a:ext uri="{FF2B5EF4-FFF2-40B4-BE49-F238E27FC236}">
                <a16:creationId xmlns:a16="http://schemas.microsoft.com/office/drawing/2014/main" id="{ADFBF102-F707-8A41-9092-931F5DD49E87}"/>
              </a:ext>
            </a:extLst>
          </p:cNvPr>
          <p:cNvSpPr>
            <a:spLocks noGrp="1"/>
          </p:cNvSpPr>
          <p:nvPr>
            <p:ph type="body" idx="25" hasCustomPrompt="1"/>
          </p:nvPr>
        </p:nvSpPr>
        <p:spPr>
          <a:xfrm>
            <a:off x="12911485"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30" name="Text Placeholder 2">
            <a:extLst>
              <a:ext uri="{FF2B5EF4-FFF2-40B4-BE49-F238E27FC236}">
                <a16:creationId xmlns:a16="http://schemas.microsoft.com/office/drawing/2014/main" id="{572CE571-3876-B640-86F0-2ECB5F3F94B7}"/>
              </a:ext>
            </a:extLst>
          </p:cNvPr>
          <p:cNvSpPr>
            <a:spLocks noGrp="1"/>
          </p:cNvSpPr>
          <p:nvPr>
            <p:ph type="body" idx="26" hasCustomPrompt="1"/>
          </p:nvPr>
        </p:nvSpPr>
        <p:spPr>
          <a:xfrm>
            <a:off x="12932749"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31" name="Text Placeholder 2">
            <a:extLst>
              <a:ext uri="{FF2B5EF4-FFF2-40B4-BE49-F238E27FC236}">
                <a16:creationId xmlns:a16="http://schemas.microsoft.com/office/drawing/2014/main" id="{3284B7DF-717C-CE45-BCC4-A7884A8632E7}"/>
              </a:ext>
            </a:extLst>
          </p:cNvPr>
          <p:cNvSpPr>
            <a:spLocks noGrp="1"/>
          </p:cNvSpPr>
          <p:nvPr>
            <p:ph type="body" idx="27" hasCustomPrompt="1"/>
          </p:nvPr>
        </p:nvSpPr>
        <p:spPr>
          <a:xfrm>
            <a:off x="18235653"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32" name="Text Placeholder 2">
            <a:extLst>
              <a:ext uri="{FF2B5EF4-FFF2-40B4-BE49-F238E27FC236}">
                <a16:creationId xmlns:a16="http://schemas.microsoft.com/office/drawing/2014/main" id="{FCD03DDE-4D27-E546-B96D-0ED1DF019ACA}"/>
              </a:ext>
            </a:extLst>
          </p:cNvPr>
          <p:cNvSpPr>
            <a:spLocks noGrp="1"/>
          </p:cNvSpPr>
          <p:nvPr>
            <p:ph type="body" idx="28" hasCustomPrompt="1"/>
          </p:nvPr>
        </p:nvSpPr>
        <p:spPr>
          <a:xfrm>
            <a:off x="18256917"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33" name="Text Placeholder 2">
            <a:extLst>
              <a:ext uri="{FF2B5EF4-FFF2-40B4-BE49-F238E27FC236}">
                <a16:creationId xmlns:a16="http://schemas.microsoft.com/office/drawing/2014/main" id="{7FA2519B-6FFC-4340-BAFA-E118D8DC4800}"/>
              </a:ext>
            </a:extLst>
          </p:cNvPr>
          <p:cNvSpPr>
            <a:spLocks noGrp="1"/>
          </p:cNvSpPr>
          <p:nvPr>
            <p:ph type="body" idx="29" hasCustomPrompt="1"/>
          </p:nvPr>
        </p:nvSpPr>
        <p:spPr>
          <a:xfrm>
            <a:off x="18235653"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34" name="Text Placeholder 2">
            <a:extLst>
              <a:ext uri="{FF2B5EF4-FFF2-40B4-BE49-F238E27FC236}">
                <a16:creationId xmlns:a16="http://schemas.microsoft.com/office/drawing/2014/main" id="{B8BADAC4-27A3-4E45-B1B1-1007DA629489}"/>
              </a:ext>
            </a:extLst>
          </p:cNvPr>
          <p:cNvSpPr>
            <a:spLocks noGrp="1"/>
          </p:cNvSpPr>
          <p:nvPr>
            <p:ph type="body" idx="30" hasCustomPrompt="1"/>
          </p:nvPr>
        </p:nvSpPr>
        <p:spPr>
          <a:xfrm>
            <a:off x="18256917"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Tree>
    <p:extLst>
      <p:ext uri="{BB962C8B-B14F-4D97-AF65-F5344CB8AC3E}">
        <p14:creationId xmlns:p14="http://schemas.microsoft.com/office/powerpoint/2010/main" val="589792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4 col content, with bulle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35" name="Text Placeholder 11">
            <a:extLst>
              <a:ext uri="{FF2B5EF4-FFF2-40B4-BE49-F238E27FC236}">
                <a16:creationId xmlns:a16="http://schemas.microsoft.com/office/drawing/2014/main" id="{3E0C490C-6E46-DA4D-9C35-2B312B0DAD82}"/>
              </a:ext>
            </a:extLst>
          </p:cNvPr>
          <p:cNvSpPr>
            <a:spLocks noGrp="1"/>
          </p:cNvSpPr>
          <p:nvPr>
            <p:ph type="body" sz="quarter" idx="15" hasCustomPrompt="1"/>
          </p:nvPr>
        </p:nvSpPr>
        <p:spPr>
          <a:xfrm>
            <a:off x="2264900"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11">
            <a:extLst>
              <a:ext uri="{FF2B5EF4-FFF2-40B4-BE49-F238E27FC236}">
                <a16:creationId xmlns:a16="http://schemas.microsoft.com/office/drawing/2014/main" id="{323CF613-4B78-124C-8431-E69133B251B2}"/>
              </a:ext>
            </a:extLst>
          </p:cNvPr>
          <p:cNvSpPr>
            <a:spLocks noGrp="1"/>
          </p:cNvSpPr>
          <p:nvPr>
            <p:ph type="body" sz="quarter" idx="16" hasCustomPrompt="1"/>
          </p:nvPr>
        </p:nvSpPr>
        <p:spPr>
          <a:xfrm>
            <a:off x="7633313"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11">
            <a:extLst>
              <a:ext uri="{FF2B5EF4-FFF2-40B4-BE49-F238E27FC236}">
                <a16:creationId xmlns:a16="http://schemas.microsoft.com/office/drawing/2014/main" id="{E44EDEBE-67F4-2647-AFFF-D1E705C4BADC}"/>
              </a:ext>
            </a:extLst>
          </p:cNvPr>
          <p:cNvSpPr>
            <a:spLocks noGrp="1"/>
          </p:cNvSpPr>
          <p:nvPr>
            <p:ph type="body" sz="quarter" idx="17" hasCustomPrompt="1"/>
          </p:nvPr>
        </p:nvSpPr>
        <p:spPr>
          <a:xfrm>
            <a:off x="12932569"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marL="1108075" indent="-239713">
              <a:lnSpc>
                <a:spcPct val="117000"/>
              </a:lnSpc>
              <a:spcAft>
                <a:spcPts val="2600"/>
              </a:spcAft>
              <a:tabLst/>
              <a:defRPr b="0" i="0">
                <a:solidFill>
                  <a:schemeClr val="tx2"/>
                </a:solidFill>
                <a:latin typeface="Helvetica Now Text" panose="020B0504030202020204" pitchFamily="34" charset="77"/>
              </a:defRPr>
            </a:lvl6pPr>
            <a:lvl7pPr>
              <a:defRPr>
                <a:solidFill>
                  <a:schemeClr val="tx2"/>
                </a:solidFill>
              </a:defRPr>
            </a:lvl7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ext Placeholder 11">
            <a:extLst>
              <a:ext uri="{FF2B5EF4-FFF2-40B4-BE49-F238E27FC236}">
                <a16:creationId xmlns:a16="http://schemas.microsoft.com/office/drawing/2014/main" id="{F47A09BB-CBFA-0D4E-B2BB-868F53588A20}"/>
              </a:ext>
            </a:extLst>
          </p:cNvPr>
          <p:cNvSpPr>
            <a:spLocks noGrp="1"/>
          </p:cNvSpPr>
          <p:nvPr>
            <p:ph type="body" sz="quarter" idx="18" hasCustomPrompt="1"/>
          </p:nvPr>
        </p:nvSpPr>
        <p:spPr>
          <a:xfrm>
            <a:off x="19046825"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89472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2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6760825" y="0"/>
            <a:ext cx="7621588" cy="13716000"/>
          </a:xfrm>
        </p:spPr>
        <p:txBody>
          <a:bodyPr tIns="5669280"/>
          <a:lstStyle>
            <a:lvl1pPr algn="ctr">
              <a:defRPr b="0"/>
            </a:lvl1pPr>
          </a:lstStyle>
          <a:p>
            <a:r>
              <a:rPr lang="es-ES"/>
              <a:t>Haga clic en el icono para agregar una imagen</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3" y="936384"/>
            <a:ext cx="13750925"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13750925"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subhead</a:t>
            </a:r>
            <a:endParaRPr lang="en-US" dirty="0"/>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2261760" y="3126481"/>
            <a:ext cx="6184333" cy="88625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a:extLst>
              <a:ext uri="{FF2B5EF4-FFF2-40B4-BE49-F238E27FC236}">
                <a16:creationId xmlns:a16="http://schemas.microsoft.com/office/drawing/2014/main" id="{E8CCE00E-6A41-1C48-A182-3BE9BB39784F}"/>
              </a:ext>
            </a:extLst>
          </p:cNvPr>
          <p:cNvSpPr>
            <a:spLocks noGrp="1"/>
          </p:cNvSpPr>
          <p:nvPr>
            <p:ph type="body" sz="quarter" idx="15" hasCustomPrompt="1"/>
          </p:nvPr>
        </p:nvSpPr>
        <p:spPr>
          <a:xfrm>
            <a:off x="9120125" y="3126481"/>
            <a:ext cx="6184333" cy="88625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9226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1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6760825" y="0"/>
            <a:ext cx="7621588" cy="13716000"/>
          </a:xfrm>
        </p:spPr>
        <p:txBody>
          <a:bodyPr tIns="5669280"/>
          <a:lstStyle>
            <a:lvl1pPr algn="ctr">
              <a:defRPr b="0"/>
            </a:lvl1pPr>
          </a:lstStyle>
          <a:p>
            <a:r>
              <a:rPr lang="es-ES"/>
              <a:t>Haga clic en el icono para agregar una imagen</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3" y="936384"/>
            <a:ext cx="13750925"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13750925"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2261761" y="3126481"/>
            <a:ext cx="13735478" cy="8902951"/>
          </a:xfrm>
        </p:spPr>
        <p:txBody>
          <a:body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46883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1 col content and lar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0666414" y="0"/>
            <a:ext cx="13716000" cy="13716000"/>
          </a:xfrm>
        </p:spPr>
        <p:txBody>
          <a:bodyPr tIns="5669280"/>
          <a:lstStyle>
            <a:lvl1pPr algn="ctr">
              <a:defRPr b="0"/>
            </a:lvl1pPr>
          </a:lstStyle>
          <a:p>
            <a:r>
              <a:rPr lang="es-ES"/>
              <a:t>Haga clic en el icono para agregar una imagen</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4" y="936384"/>
            <a:ext cx="7656511"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4" y="1686568"/>
            <a:ext cx="7656511"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10" name="Text Placeholder 8">
            <a:extLst>
              <a:ext uri="{FF2B5EF4-FFF2-40B4-BE49-F238E27FC236}">
                <a16:creationId xmlns:a16="http://schemas.microsoft.com/office/drawing/2014/main" id="{847EF4F2-8463-C345-BD26-41417596A8BA}"/>
              </a:ext>
            </a:extLst>
          </p:cNvPr>
          <p:cNvSpPr>
            <a:spLocks noGrp="1"/>
          </p:cNvSpPr>
          <p:nvPr>
            <p:ph type="body" sz="quarter" idx="14" hasCustomPrompt="1"/>
          </p:nvPr>
        </p:nvSpPr>
        <p:spPr>
          <a:xfrm>
            <a:off x="2261761" y="3126481"/>
            <a:ext cx="6877478" cy="8902951"/>
          </a:xfrm>
        </p:spPr>
        <p:txBody>
          <a:body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0796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0" name="Text Placeholder 9">
            <a:extLst>
              <a:ext uri="{FF2B5EF4-FFF2-40B4-BE49-F238E27FC236}">
                <a16:creationId xmlns:a16="http://schemas.microsoft.com/office/drawing/2014/main" id="{C1B5DE5E-701C-F94A-8940-19FE453292C7}"/>
              </a:ext>
            </a:extLst>
          </p:cNvPr>
          <p:cNvSpPr>
            <a:spLocks noGrp="1"/>
          </p:cNvSpPr>
          <p:nvPr>
            <p:ph type="body" sz="quarter" idx="14" hasCustomPrompt="1"/>
          </p:nvPr>
        </p:nvSpPr>
        <p:spPr>
          <a:xfrm>
            <a:off x="2270932" y="3115610"/>
            <a:ext cx="6109482" cy="345479"/>
          </a:xfrm>
        </p:spPr>
        <p:txBody>
          <a:bodyPr wrap="square">
            <a:spAutoFit/>
          </a:bodyPr>
          <a:lstStyle>
            <a:lvl1pPr marL="0">
              <a:lnSpc>
                <a:spcPct val="117000"/>
              </a:lnSpc>
              <a:spcAft>
                <a:spcPts val="1000"/>
              </a:spcAft>
              <a:defRPr sz="2000" b="0">
                <a:solidFill>
                  <a:schemeClr val="tx1"/>
                </a:solidFill>
              </a:defRPr>
            </a:lvl1pPr>
            <a:lvl2pPr marL="0">
              <a:lnSpc>
                <a:spcPct val="117000"/>
              </a:lnSpc>
              <a:spcAft>
                <a:spcPts val="1000"/>
              </a:spcAft>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1000"/>
              </a:spcAft>
              <a:buFont typeface="Arial" panose="020B0604020202020204" pitchFamily="34" charset="0"/>
              <a:buNone/>
              <a:tabLst/>
              <a:defRPr/>
            </a:lvl4pPr>
            <a:lvl5pPr marL="0" indent="0">
              <a:lnSpc>
                <a:spcPct val="117000"/>
              </a:lnSpc>
              <a:spcAft>
                <a:spcPts val="1000"/>
              </a:spcAft>
              <a:buFont typeface="Arial" panose="020B0604020202020204" pitchFamily="34" charset="0"/>
              <a:buNone/>
              <a:tabLst/>
              <a:defRPr/>
            </a:lvl5pPr>
          </a:lstStyle>
          <a:p>
            <a:pPr lvl="0"/>
            <a:r>
              <a:rPr lang="en-US" dirty="0"/>
              <a:t>Click to add text</a:t>
            </a:r>
          </a:p>
        </p:txBody>
      </p:sp>
      <p:sp>
        <p:nvSpPr>
          <p:cNvPr id="13" name="Text Placeholder 9">
            <a:extLst>
              <a:ext uri="{FF2B5EF4-FFF2-40B4-BE49-F238E27FC236}">
                <a16:creationId xmlns:a16="http://schemas.microsoft.com/office/drawing/2014/main" id="{B6F1B50A-A6CD-454A-BF8F-179FABBD814A}"/>
              </a:ext>
            </a:extLst>
          </p:cNvPr>
          <p:cNvSpPr>
            <a:spLocks noGrp="1"/>
          </p:cNvSpPr>
          <p:nvPr>
            <p:ph type="body" sz="quarter" idx="15" hasCustomPrompt="1"/>
          </p:nvPr>
        </p:nvSpPr>
        <p:spPr>
          <a:xfrm>
            <a:off x="2270932" y="554909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6" name="Text Placeholder 9">
            <a:extLst>
              <a:ext uri="{FF2B5EF4-FFF2-40B4-BE49-F238E27FC236}">
                <a16:creationId xmlns:a16="http://schemas.microsoft.com/office/drawing/2014/main" id="{92BB6A5F-4A27-3A45-A3A2-B24C0CFCE194}"/>
              </a:ext>
            </a:extLst>
          </p:cNvPr>
          <p:cNvSpPr>
            <a:spLocks noGrp="1"/>
          </p:cNvSpPr>
          <p:nvPr>
            <p:ph type="body" sz="quarter" idx="16" hasCustomPrompt="1"/>
          </p:nvPr>
        </p:nvSpPr>
        <p:spPr>
          <a:xfrm>
            <a:off x="2270932" y="735006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7" name="Text Placeholder 9">
            <a:extLst>
              <a:ext uri="{FF2B5EF4-FFF2-40B4-BE49-F238E27FC236}">
                <a16:creationId xmlns:a16="http://schemas.microsoft.com/office/drawing/2014/main" id="{F40F0EBB-2640-1C41-B3A1-4727F17E0E39}"/>
              </a:ext>
            </a:extLst>
          </p:cNvPr>
          <p:cNvSpPr>
            <a:spLocks noGrp="1"/>
          </p:cNvSpPr>
          <p:nvPr>
            <p:ph type="body" sz="quarter" idx="17" hasCustomPrompt="1"/>
          </p:nvPr>
        </p:nvSpPr>
        <p:spPr>
          <a:xfrm>
            <a:off x="2270932" y="9151033"/>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8" name="Text Placeholder 9">
            <a:extLst>
              <a:ext uri="{FF2B5EF4-FFF2-40B4-BE49-F238E27FC236}">
                <a16:creationId xmlns:a16="http://schemas.microsoft.com/office/drawing/2014/main" id="{1CE64662-D4B3-5249-ABA5-6779DB4C0A29}"/>
              </a:ext>
            </a:extLst>
          </p:cNvPr>
          <p:cNvSpPr>
            <a:spLocks noGrp="1"/>
          </p:cNvSpPr>
          <p:nvPr>
            <p:ph type="body" sz="quarter" idx="18" hasCustomPrompt="1"/>
          </p:nvPr>
        </p:nvSpPr>
        <p:spPr>
          <a:xfrm>
            <a:off x="6089558" y="5549094"/>
            <a:ext cx="3059893" cy="1425775"/>
          </a:xfrm>
        </p:spPr>
        <p:txBody>
          <a:bodyPr wrap="square">
            <a:spAutoFit/>
          </a:bodyPr>
          <a:lstStyle>
            <a:lvl1pPr marL="0">
              <a:lnSpc>
                <a:spcPct val="117000"/>
              </a:lnSpc>
              <a:spcBef>
                <a:spcPts val="8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9" name="Text Placeholder 9">
            <a:extLst>
              <a:ext uri="{FF2B5EF4-FFF2-40B4-BE49-F238E27FC236}">
                <a16:creationId xmlns:a16="http://schemas.microsoft.com/office/drawing/2014/main" id="{4A7D8163-732A-F54A-8B73-00C95459C7BD}"/>
              </a:ext>
            </a:extLst>
          </p:cNvPr>
          <p:cNvSpPr>
            <a:spLocks noGrp="1"/>
          </p:cNvSpPr>
          <p:nvPr>
            <p:ph type="body" sz="quarter" idx="19" hasCustomPrompt="1"/>
          </p:nvPr>
        </p:nvSpPr>
        <p:spPr>
          <a:xfrm>
            <a:off x="6089558" y="735006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20" name="Text Placeholder 9">
            <a:extLst>
              <a:ext uri="{FF2B5EF4-FFF2-40B4-BE49-F238E27FC236}">
                <a16:creationId xmlns:a16="http://schemas.microsoft.com/office/drawing/2014/main" id="{42D5C87C-08A5-3F42-8CC3-9D155CECEC9E}"/>
              </a:ext>
            </a:extLst>
          </p:cNvPr>
          <p:cNvSpPr>
            <a:spLocks noGrp="1"/>
          </p:cNvSpPr>
          <p:nvPr>
            <p:ph type="body" sz="quarter" idx="20" hasCustomPrompt="1"/>
          </p:nvPr>
        </p:nvSpPr>
        <p:spPr>
          <a:xfrm>
            <a:off x="6089558" y="9151033"/>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22" name="Text Placeholder 9">
            <a:extLst>
              <a:ext uri="{FF2B5EF4-FFF2-40B4-BE49-F238E27FC236}">
                <a16:creationId xmlns:a16="http://schemas.microsoft.com/office/drawing/2014/main" id="{833593CB-E635-AD44-BA7D-B4DB0B562D78}"/>
              </a:ext>
            </a:extLst>
          </p:cNvPr>
          <p:cNvSpPr>
            <a:spLocks noGrp="1"/>
          </p:cNvSpPr>
          <p:nvPr>
            <p:ph type="body" sz="quarter" idx="21" hasCustomPrompt="1"/>
          </p:nvPr>
        </p:nvSpPr>
        <p:spPr>
          <a:xfrm>
            <a:off x="9890712" y="3115610"/>
            <a:ext cx="6168815" cy="2197525"/>
          </a:xfrm>
        </p:spPr>
        <p:txBody>
          <a:bodyPr wrap="square">
            <a:spAutoFit/>
          </a:bodyPr>
          <a:lstStyle>
            <a:lvl1pPr marL="0">
              <a:lnSpc>
                <a:spcPct val="117000"/>
              </a:lnSpc>
              <a:spcBef>
                <a:spcPts val="0"/>
              </a:spcBef>
              <a:spcAft>
                <a:spcPts val="80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Bef>
                <a:spcPts val="1000"/>
              </a:spcBef>
              <a:spcAft>
                <a:spcPts val="500"/>
              </a:spcAft>
              <a:buFont typeface="Arial" panose="020B0604020202020204" pitchFamily="34" charset="0"/>
              <a:buNone/>
              <a:tabLst/>
              <a:defRPr sz="1000" b="1" i="0">
                <a:solidFill>
                  <a:schemeClr val="tx1"/>
                </a:solidFill>
                <a:latin typeface="Helvetica Now Text" panose="020B0504030202020204" pitchFamily="34" charset="77"/>
              </a:defRPr>
            </a:lvl3pPr>
            <a:lvl4pPr marL="0" indent="0">
              <a:lnSpc>
                <a:spcPct val="100000"/>
              </a:lnSpc>
              <a:spcAft>
                <a:spcPts val="500"/>
              </a:spcAft>
              <a:buFont typeface="Arial" panose="020B0604020202020204" pitchFamily="34" charset="0"/>
              <a:buNone/>
              <a:tabLst/>
              <a:defRPr sz="1000" b="0" i="0">
                <a:solidFill>
                  <a:schemeClr val="tx1"/>
                </a:solidFill>
                <a:latin typeface="Helvetica Now Text" panose="020B0504030202020204" pitchFamily="34" charset="77"/>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 Click to add small text bold Third level. Click to add small text Fourth level </a:t>
            </a:r>
          </a:p>
          <a:p>
            <a:pPr lvl="1"/>
            <a:r>
              <a:rPr lang="en-US" dirty="0"/>
              <a:t>Second level</a:t>
            </a:r>
          </a:p>
          <a:p>
            <a:pPr lvl="2"/>
            <a:r>
              <a:rPr lang="en-US" dirty="0"/>
              <a:t>Third level</a:t>
            </a:r>
          </a:p>
          <a:p>
            <a:pPr lvl="3"/>
            <a:r>
              <a:rPr lang="en-US" dirty="0"/>
              <a:t>Fourth level</a:t>
            </a:r>
          </a:p>
        </p:txBody>
      </p:sp>
      <p:sp>
        <p:nvSpPr>
          <p:cNvPr id="14" name="Title 4">
            <a:extLst>
              <a:ext uri="{FF2B5EF4-FFF2-40B4-BE49-F238E27FC236}">
                <a16:creationId xmlns:a16="http://schemas.microsoft.com/office/drawing/2014/main" id="{A616470C-5D44-1543-BC17-F6DB941BB05A}"/>
              </a:ext>
            </a:extLst>
          </p:cNvPr>
          <p:cNvSpPr>
            <a:spLocks noGrp="1"/>
          </p:cNvSpPr>
          <p:nvPr>
            <p:ph type="title" hasCustomPrompt="1"/>
          </p:nvPr>
        </p:nvSpPr>
        <p:spPr>
          <a:xfrm>
            <a:off x="2246313" y="936384"/>
            <a:ext cx="21372512" cy="800219"/>
          </a:xfrm>
        </p:spPr>
        <p:txBody>
          <a:bodyPr/>
          <a:lstStyle/>
          <a:p>
            <a:r>
              <a:rPr lang="en-US" dirty="0"/>
              <a:t>Contacts – click to add title</a:t>
            </a:r>
            <a:endParaRPr lang="en-GB" dirty="0"/>
          </a:p>
        </p:txBody>
      </p:sp>
      <p:sp>
        <p:nvSpPr>
          <p:cNvPr id="15" name="Subtitle 2">
            <a:extLst>
              <a:ext uri="{FF2B5EF4-FFF2-40B4-BE49-F238E27FC236}">
                <a16:creationId xmlns:a16="http://schemas.microsoft.com/office/drawing/2014/main" id="{56B70E86-3214-1440-AB9C-6ABFB8CFCF04}"/>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192562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_imag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2"/>
                </a:solidFill>
                <a:latin typeface="Helvetica Now Text" panose="020B0504030202020204" pitchFamily="34" charset="77"/>
              </a:defRPr>
            </a:lvl1pPr>
          </a:lstStyle>
          <a:p>
            <a:r>
              <a:rPr lang="en-GB" dirty="0"/>
              <a:t>Legal Copy Helvetica Regular 8/9.6 Black</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16728291" y="3124200"/>
            <a:ext cx="6883910" cy="8877300"/>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8" name="Picture Placeholder 10">
            <a:extLst>
              <a:ext uri="{FF2B5EF4-FFF2-40B4-BE49-F238E27FC236}">
                <a16:creationId xmlns:a16="http://schemas.microsoft.com/office/drawing/2014/main" id="{B2AE95DD-6549-F74E-B4A5-F644AEF2E169}"/>
              </a:ext>
            </a:extLst>
          </p:cNvPr>
          <p:cNvPicPr>
            <a:picLocks noChangeAspect="1"/>
          </p:cNvPicPr>
          <p:nvPr userDrawn="1"/>
        </p:nvPicPr>
        <p:blipFill rotWithShape="1">
          <a:blip r:embed="rId5"/>
          <a:srcRect t="55" b="55"/>
          <a:stretch/>
        </p:blipFill>
        <p:spPr>
          <a:xfrm>
            <a:off x="3001215" y="-893"/>
            <a:ext cx="12966486" cy="13715107"/>
          </a:xfrm>
          <a:prstGeom prst="rect">
            <a:avLst/>
          </a:prstGeom>
        </p:spPr>
      </p:pic>
    </p:spTree>
    <p:extLst>
      <p:ext uri="{BB962C8B-B14F-4D97-AF65-F5344CB8AC3E}">
        <p14:creationId xmlns:p14="http://schemas.microsoft.com/office/powerpoint/2010/main" val="2264797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Discuss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25" name="Text Placeholder 24">
            <a:extLst>
              <a:ext uri="{FF2B5EF4-FFF2-40B4-BE49-F238E27FC236}">
                <a16:creationId xmlns:a16="http://schemas.microsoft.com/office/drawing/2014/main" id="{4E910327-66FD-5940-AD7F-B69B8A244A9F}"/>
              </a:ext>
            </a:extLst>
          </p:cNvPr>
          <p:cNvSpPr>
            <a:spLocks noGrp="1"/>
          </p:cNvSpPr>
          <p:nvPr>
            <p:ph type="body" sz="quarter" idx="14" hasCustomPrompt="1"/>
          </p:nvPr>
        </p:nvSpPr>
        <p:spPr>
          <a:xfrm>
            <a:off x="2297239"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4">
            <a:extLst>
              <a:ext uri="{FF2B5EF4-FFF2-40B4-BE49-F238E27FC236}">
                <a16:creationId xmlns:a16="http://schemas.microsoft.com/office/drawing/2014/main" id="{72E2517E-1DD9-2A41-A8C4-BC4A9768F3B4}"/>
              </a:ext>
            </a:extLst>
          </p:cNvPr>
          <p:cNvSpPr>
            <a:spLocks noGrp="1"/>
          </p:cNvSpPr>
          <p:nvPr>
            <p:ph type="body" sz="quarter" idx="15" hasCustomPrompt="1"/>
          </p:nvPr>
        </p:nvSpPr>
        <p:spPr>
          <a:xfrm>
            <a:off x="7624826"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4">
            <a:extLst>
              <a:ext uri="{FF2B5EF4-FFF2-40B4-BE49-F238E27FC236}">
                <a16:creationId xmlns:a16="http://schemas.microsoft.com/office/drawing/2014/main" id="{0F228426-CF81-2046-8520-D8823BD034F9}"/>
              </a:ext>
            </a:extLst>
          </p:cNvPr>
          <p:cNvSpPr>
            <a:spLocks noGrp="1"/>
          </p:cNvSpPr>
          <p:nvPr>
            <p:ph type="body" sz="quarter" idx="16" hasCustomPrompt="1"/>
          </p:nvPr>
        </p:nvSpPr>
        <p:spPr>
          <a:xfrm>
            <a:off x="12952413"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 </a:t>
            </a: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4">
            <a:extLst>
              <a:ext uri="{FF2B5EF4-FFF2-40B4-BE49-F238E27FC236}">
                <a16:creationId xmlns:a16="http://schemas.microsoft.com/office/drawing/2014/main" id="{BE23F920-5C18-B34A-8211-35DA063D9C52}"/>
              </a:ext>
            </a:extLst>
          </p:cNvPr>
          <p:cNvSpPr>
            <a:spLocks noGrp="1"/>
          </p:cNvSpPr>
          <p:nvPr>
            <p:ph type="body" sz="quarter" idx="17"/>
          </p:nvPr>
        </p:nvSpPr>
        <p:spPr>
          <a:xfrm>
            <a:off x="18280000"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3" name="Title 2">
            <a:extLst>
              <a:ext uri="{FF2B5EF4-FFF2-40B4-BE49-F238E27FC236}">
                <a16:creationId xmlns:a16="http://schemas.microsoft.com/office/drawing/2014/main" id="{7B4A37B2-4A9E-0843-BCD6-4733431C4A9F}"/>
              </a:ext>
            </a:extLst>
          </p:cNvPr>
          <p:cNvSpPr>
            <a:spLocks noGrp="1"/>
          </p:cNvSpPr>
          <p:nvPr>
            <p:ph type="title" hasCustomPrompt="1"/>
          </p:nvPr>
        </p:nvSpPr>
        <p:spPr/>
        <p:txBody>
          <a:bodyPr/>
          <a:lstStyle/>
          <a:p>
            <a:r>
              <a:rPr lang="en-GB" dirty="0"/>
              <a:t>Click to add title</a:t>
            </a:r>
          </a:p>
        </p:txBody>
      </p:sp>
      <p:sp>
        <p:nvSpPr>
          <p:cNvPr id="12" name="Subtitle 2">
            <a:extLst>
              <a:ext uri="{FF2B5EF4-FFF2-40B4-BE49-F238E27FC236}">
                <a16:creationId xmlns:a16="http://schemas.microsoft.com/office/drawing/2014/main" id="{F5CCAC0F-B7AD-3249-877F-A0604EDE631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3999620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video">
    <p:bg>
      <p:bgPr>
        <a:solidFill>
          <a:srgbClr val="262836"/>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78AE1F3-A300-D249-985E-B8178B030478}"/>
              </a:ext>
            </a:extLst>
          </p:cNvPr>
          <p:cNvSpPr>
            <a:spLocks noGrp="1"/>
          </p:cNvSpPr>
          <p:nvPr>
            <p:ph type="media" sz="quarter" idx="10"/>
          </p:nvPr>
        </p:nvSpPr>
        <p:spPr>
          <a:xfrm>
            <a:off x="0" y="0"/>
            <a:ext cx="24382413" cy="13716000"/>
          </a:xfrm>
          <a:solidFill>
            <a:srgbClr val="262836"/>
          </a:solidFill>
        </p:spPr>
        <p:txBody>
          <a:bodyPr tIns="5486400"/>
          <a:lstStyle>
            <a:lvl1pPr algn="ctr">
              <a:defRPr>
                <a:solidFill>
                  <a:schemeClr val="bg1"/>
                </a:solidFill>
              </a:defRPr>
            </a:lvl1pPr>
          </a:lstStyle>
          <a:p>
            <a:r>
              <a:rPr lang="es-ES"/>
              <a:t>Haga clic en el icono para agregar medios</a:t>
            </a:r>
            <a:endParaRPr lang="en-US" dirty="0"/>
          </a:p>
        </p:txBody>
      </p:sp>
    </p:spTree>
    <p:extLst>
      <p:ext uri="{BB962C8B-B14F-4D97-AF65-F5344CB8AC3E}">
        <p14:creationId xmlns:p14="http://schemas.microsoft.com/office/powerpoint/2010/main" val="2603581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ank you/Question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a:xfrm>
            <a:off x="2252459" y="2975248"/>
            <a:ext cx="10598568" cy="1384995"/>
          </a:xfrm>
        </p:spPr>
        <p:txBody>
          <a:bodyPr/>
          <a:lstStyle>
            <a:lvl1pPr>
              <a:defRPr sz="9000">
                <a:solidFill>
                  <a:schemeClr val="bg1"/>
                </a:solidFill>
              </a:defRPr>
            </a:lvl1pPr>
          </a:lstStyle>
          <a:p>
            <a:r>
              <a:rPr lang="en-US" dirty="0"/>
              <a:t>Click add title</a:t>
            </a:r>
            <a:endParaRPr lang="en-GB" dirty="0"/>
          </a:p>
        </p:txBody>
      </p:sp>
    </p:spTree>
    <p:extLst>
      <p:ext uri="{BB962C8B-B14F-4D97-AF65-F5344CB8AC3E}">
        <p14:creationId xmlns:p14="http://schemas.microsoft.com/office/powerpoint/2010/main" val="1483525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act u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ext Placeholder 4">
            <a:extLst>
              <a:ext uri="{FF2B5EF4-FFF2-40B4-BE49-F238E27FC236}">
                <a16:creationId xmlns:a16="http://schemas.microsoft.com/office/drawing/2014/main" id="{76B40883-779E-2041-96B2-246837E86362}"/>
              </a:ext>
            </a:extLst>
          </p:cNvPr>
          <p:cNvSpPr>
            <a:spLocks noGrp="1"/>
          </p:cNvSpPr>
          <p:nvPr>
            <p:ph type="body" sz="quarter" idx="13" hasCustomPrompt="1"/>
          </p:nvPr>
        </p:nvSpPr>
        <p:spPr>
          <a:xfrm>
            <a:off x="2268013" y="3122245"/>
            <a:ext cx="6112400" cy="7797800"/>
          </a:xfrm>
        </p:spPr>
        <p:txBody>
          <a:bodyPr/>
          <a:lstStyle>
            <a:lvl1pPr>
              <a:lnSpc>
                <a:spcPct val="115000"/>
              </a:lnSpc>
              <a:spcBef>
                <a:spcPts val="2500"/>
              </a:spcBef>
              <a:spcAft>
                <a:spcPts val="600"/>
              </a:spcAft>
              <a:defRPr sz="2000" b="1" i="0">
                <a:solidFill>
                  <a:schemeClr val="bg1"/>
                </a:solidFill>
                <a:latin typeface="Helvetica Now Text" panose="020B0504030202020204" pitchFamily="34" charset="77"/>
              </a:defRPr>
            </a:lvl1pPr>
            <a:lvl2pPr>
              <a:lnSpc>
                <a:spcPct val="100000"/>
              </a:lnSpc>
              <a:spcAft>
                <a:spcPts val="0"/>
              </a:spcAft>
              <a:defRPr sz="1800">
                <a:solidFill>
                  <a:schemeClr val="bg1"/>
                </a:solidFill>
              </a:defRPr>
            </a:lvl2pPr>
            <a:lvl3pPr marL="0" indent="0">
              <a:lnSpc>
                <a:spcPct val="115000"/>
              </a:lnSpc>
              <a:buNone/>
              <a:tabLst/>
              <a:defRPr sz="1000">
                <a:solidFill>
                  <a:schemeClr val="bg1"/>
                </a:solidFill>
              </a:defRPr>
            </a:lvl3pPr>
            <a:lvl4pPr marL="0" indent="0">
              <a:buNone/>
              <a:tabLst/>
              <a:defRPr>
                <a:solidFill>
                  <a:schemeClr val="bg1"/>
                </a:solidFill>
              </a:defRPr>
            </a:lvl4pPr>
            <a:lvl5pPr marL="0" indent="0">
              <a:buNone/>
              <a:tabLst/>
              <a:defRPr>
                <a:solidFill>
                  <a:schemeClr val="bg1"/>
                </a:solidFill>
              </a:defRPr>
            </a:lvl5pPr>
          </a:lstStyle>
          <a:p>
            <a:pPr lvl="0"/>
            <a:r>
              <a:rPr lang="en-US" dirty="0"/>
              <a:t>Click to add bold text First Level. Click to add text Second level. Click to add small text Third level</a:t>
            </a:r>
          </a:p>
          <a:p>
            <a:pPr lvl="1"/>
            <a:r>
              <a:rPr lang="en-US" dirty="0"/>
              <a:t>Second level</a:t>
            </a:r>
          </a:p>
          <a:p>
            <a:pPr lvl="2"/>
            <a:r>
              <a:rPr lang="en-US" dirty="0"/>
              <a:t>Third level</a:t>
            </a:r>
          </a:p>
        </p:txBody>
      </p:sp>
    </p:spTree>
    <p:extLst>
      <p:ext uri="{BB962C8B-B14F-4D97-AF65-F5344CB8AC3E}">
        <p14:creationId xmlns:p14="http://schemas.microsoft.com/office/powerpoint/2010/main" val="67409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96791" y="761999"/>
            <a:ext cx="1522235" cy="57598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0">
            <a:extLst>
              <a:ext uri="{FF2B5EF4-FFF2-40B4-BE49-F238E27FC236}">
                <a16:creationId xmlns:a16="http://schemas.microsoft.com/office/drawing/2014/main" id="{6C3C968F-382E-D845-A447-BA8A7CEE9E68}"/>
              </a:ext>
            </a:extLst>
          </p:cNvPr>
          <p:cNvSpPr>
            <a:spLocks noGrp="1"/>
          </p:cNvSpPr>
          <p:nvPr>
            <p:ph type="pic" sz="quarter" idx="13"/>
          </p:nvPr>
        </p:nvSpPr>
        <p:spPr>
          <a:xfrm>
            <a:off x="10666413" y="0"/>
            <a:ext cx="13716000" cy="13715107"/>
          </a:xfrm>
          <a:solidFill>
            <a:schemeClr val="bg1">
              <a:lumMod val="95000"/>
            </a:schemeClr>
          </a:solidFill>
        </p:spPr>
        <p:txBody>
          <a:bodyPr tIns="5577840"/>
          <a:lstStyle>
            <a:lvl1pPr algn="ctr">
              <a:defRPr b="0"/>
            </a:lvl1pPr>
          </a:lstStyle>
          <a:p>
            <a:r>
              <a:rPr lang="es-ES"/>
              <a:t>Haga clic en el icono para agregar una imagen</a:t>
            </a:r>
            <a:endParaRPr lang="en-GB" dirty="0"/>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1496791" y="12554568"/>
            <a:ext cx="7642447"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1496791" y="3124200"/>
            <a:ext cx="7642447"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5B47DCA-40C1-444E-9D66-A19EA7134745}"/>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733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_imag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96791" y="761999"/>
            <a:ext cx="1522235" cy="57598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1496791" y="12554568"/>
            <a:ext cx="7642447"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1496791" y="3124200"/>
            <a:ext cx="7642447"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5B47DCA-40C1-444E-9D66-A19EA7134745}"/>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Placeholder 36">
            <a:extLst>
              <a:ext uri="{FF2B5EF4-FFF2-40B4-BE49-F238E27FC236}">
                <a16:creationId xmlns:a16="http://schemas.microsoft.com/office/drawing/2014/main" id="{A8B9D7FD-619E-2340-849E-CBE5236E20E1}"/>
              </a:ext>
            </a:extLst>
          </p:cNvPr>
          <p:cNvPicPr>
            <a:picLocks noChangeAspect="1"/>
          </p:cNvPicPr>
          <p:nvPr userDrawn="1"/>
        </p:nvPicPr>
        <p:blipFill rotWithShape="1">
          <a:blip r:embed="rId4"/>
          <a:srcRect l="41934" r="-6"/>
          <a:stretch/>
        </p:blipFill>
        <p:spPr>
          <a:xfrm>
            <a:off x="10666413" y="0"/>
            <a:ext cx="13716000" cy="13715107"/>
          </a:xfrm>
          <a:prstGeom prst="rect">
            <a:avLst/>
          </a:prstGeom>
        </p:spPr>
      </p:pic>
    </p:spTree>
    <p:extLst>
      <p:ext uri="{BB962C8B-B14F-4D97-AF65-F5344CB8AC3E}">
        <p14:creationId xmlns:p14="http://schemas.microsoft.com/office/powerpoint/2010/main" val="114529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3044825" y="0"/>
            <a:ext cx="12966486" cy="13715107"/>
          </a:xfrm>
          <a:solidFill>
            <a:schemeClr val="bg1">
              <a:lumMod val="95000"/>
            </a:schemeClr>
          </a:solidFill>
        </p:spPr>
        <p:txBody>
          <a:bodyPr tIns="5669280"/>
          <a:lstStyle>
            <a:lvl1pPr algn="ctr">
              <a:defRPr/>
            </a:lvl1pPr>
          </a:lstStyle>
          <a:p>
            <a:r>
              <a:rPr lang="es-ES"/>
              <a:t>Haga clic en el icono para agregar una imagen</a:t>
            </a:r>
            <a:endParaRPr lang="en-GB"/>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16728291" y="3124200"/>
            <a:ext cx="6883910"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Tree>
    <p:extLst>
      <p:ext uri="{BB962C8B-B14F-4D97-AF65-F5344CB8AC3E}">
        <p14:creationId xmlns:p14="http://schemas.microsoft.com/office/powerpoint/2010/main" val="382437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4_image">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16728291" y="3124200"/>
            <a:ext cx="6883910"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4" name="Picture Placeholder 9">
            <a:extLst>
              <a:ext uri="{FF2B5EF4-FFF2-40B4-BE49-F238E27FC236}">
                <a16:creationId xmlns:a16="http://schemas.microsoft.com/office/drawing/2014/main" id="{B7999D87-449E-B548-A4B0-E7455602C6A4}"/>
              </a:ext>
            </a:extLst>
          </p:cNvPr>
          <p:cNvPicPr>
            <a:picLocks noChangeAspect="1"/>
          </p:cNvPicPr>
          <p:nvPr userDrawn="1"/>
        </p:nvPicPr>
        <p:blipFill rotWithShape="1">
          <a:blip r:embed="rId5"/>
          <a:srcRect t="55" b="55"/>
          <a:stretch/>
        </p:blipFill>
        <p:spPr>
          <a:xfrm>
            <a:off x="3044825" y="-1"/>
            <a:ext cx="12966486" cy="13715107"/>
          </a:xfrm>
          <a:prstGeom prst="rect">
            <a:avLst/>
          </a:prstGeom>
        </p:spPr>
      </p:pic>
    </p:spTree>
    <p:extLst>
      <p:ext uri="{BB962C8B-B14F-4D97-AF65-F5344CB8AC3E}">
        <p14:creationId xmlns:p14="http://schemas.microsoft.com/office/powerpoint/2010/main" val="195849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E5EFF0"/>
        </a:solid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BB202A0-3E3B-F343-940D-EC8DA58AFD3D}"/>
              </a:ext>
            </a:extLst>
          </p:cNvPr>
          <p:cNvSpPr>
            <a:spLocks noGrp="1"/>
          </p:cNvSpPr>
          <p:nvPr>
            <p:ph type="pic" sz="quarter" idx="14"/>
          </p:nvPr>
        </p:nvSpPr>
        <p:spPr>
          <a:xfrm>
            <a:off x="9902825" y="0"/>
            <a:ext cx="14479588" cy="13715107"/>
          </a:xfrm>
          <a:noFill/>
        </p:spPr>
        <p:txBody>
          <a:bodyPr tIns="5669280"/>
          <a:lstStyle>
            <a:lvl1pPr algn="ctr">
              <a:defRPr/>
            </a:lvl1pPr>
          </a:lstStyle>
          <a:p>
            <a:r>
              <a:rPr lang="es-ES"/>
              <a:t>Haga clic en el icono para agregar una imagen</a:t>
            </a:r>
            <a:endParaRPr lang="en-GB"/>
          </a:p>
        </p:txBody>
      </p:sp>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721920" y="5141571"/>
            <a:ext cx="8409890" cy="1868998"/>
          </a:xfrm>
        </p:spPr>
        <p:txBody>
          <a:bodyPr anchor="t">
            <a:noAutofit/>
          </a:bodyPr>
          <a:lstStyle>
            <a:lvl1pPr algn="l">
              <a:lnSpc>
                <a:spcPct val="100000"/>
              </a:lnSpc>
              <a:defRPr sz="5000" b="0" i="0">
                <a:solidFill>
                  <a:schemeClr val="tx1"/>
                </a:solidFill>
                <a:latin typeface="Helvetica Now Text" panose="020B0504030202020204" pitchFamily="34" charset="77"/>
              </a:defRPr>
            </a:lvl1pPr>
          </a:lstStyle>
          <a:p>
            <a:r>
              <a:rPr lang="en-GB" dirty="0"/>
              <a:t>Click to edit </a:t>
            </a:r>
            <a:br>
              <a:rPr lang="en-GB" dirty="0"/>
            </a:br>
            <a:r>
              <a:rPr lang="en-GB" dirty="0"/>
              <a:t>Divider title</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lvl1pPr>
              <a:defRPr>
                <a:solidFill>
                  <a:schemeClr val="bg1"/>
                </a:solidFill>
              </a:defRPr>
            </a:lvl1pPr>
          </a:lstStyle>
          <a:p>
            <a:r>
              <a:rPr lang="en-GB" dirty="0"/>
              <a:t>Legal Copy Helvetica Regular 8/9.6 White</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465310" y="1049902"/>
            <a:ext cx="8569128" cy="4091669"/>
          </a:xfrm>
        </p:spPr>
        <p:txBody>
          <a:bodyPr wrap="square">
            <a:noAutofit/>
          </a:bodyPr>
          <a:lstStyle>
            <a:lvl1pPr marL="0" indent="0" algn="l">
              <a:spcAft>
                <a:spcPts val="0"/>
              </a:spcAft>
              <a:buNone/>
              <a:defRPr sz="30800" b="0" i="0">
                <a:solidFill>
                  <a:schemeClr val="accent1"/>
                </a:solidFill>
                <a:latin typeface="Helvetica Now Text Light" panose="020B04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0</a:t>
            </a:r>
            <a:endParaRPr lang="en-US" dirty="0"/>
          </a:p>
        </p:txBody>
      </p:sp>
    </p:spTree>
    <p:extLst>
      <p:ext uri="{BB962C8B-B14F-4D97-AF65-F5344CB8AC3E}">
        <p14:creationId xmlns:p14="http://schemas.microsoft.com/office/powerpoint/2010/main" val="342116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s dark back">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bg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subtitle</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Black</a:t>
            </a:r>
          </a:p>
        </p:txBody>
      </p:sp>
      <p:sp>
        <p:nvSpPr>
          <p:cNvPr id="9" name="Text Placeholder 8">
            <a:extLst>
              <a:ext uri="{FF2B5EF4-FFF2-40B4-BE49-F238E27FC236}">
                <a16:creationId xmlns:a16="http://schemas.microsoft.com/office/drawing/2014/main" id="{0DD1AB83-01DE-0A49-98C3-4736CB7E9B49}"/>
              </a:ext>
            </a:extLst>
          </p:cNvPr>
          <p:cNvSpPr>
            <a:spLocks noGrp="1"/>
          </p:cNvSpPr>
          <p:nvPr>
            <p:ph type="body" sz="quarter" idx="14" hasCustomPrompt="1"/>
          </p:nvPr>
        </p:nvSpPr>
        <p:spPr>
          <a:xfrm>
            <a:off x="2269609" y="3131432"/>
            <a:ext cx="3630613" cy="3726568"/>
          </a:xfrm>
        </p:spPr>
        <p:txBody>
          <a:bodyPr/>
          <a:lstStyle>
            <a:lvl1pPr marL="712788" indent="-712788">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00	Type number then a tab, then the contents text. Make the numbers bold</a:t>
            </a:r>
          </a:p>
        </p:txBody>
      </p:sp>
      <p:sp>
        <p:nvSpPr>
          <p:cNvPr id="12" name="Text Placeholder 8">
            <a:extLst>
              <a:ext uri="{FF2B5EF4-FFF2-40B4-BE49-F238E27FC236}">
                <a16:creationId xmlns:a16="http://schemas.microsoft.com/office/drawing/2014/main" id="{FE7811F0-B8DA-4A4B-AB9D-AC55F824C77B}"/>
              </a:ext>
            </a:extLst>
          </p:cNvPr>
          <p:cNvSpPr>
            <a:spLocks noGrp="1"/>
          </p:cNvSpPr>
          <p:nvPr>
            <p:ph type="body" sz="quarter" idx="15" hasCustomPrompt="1"/>
          </p:nvPr>
        </p:nvSpPr>
        <p:spPr>
          <a:xfrm>
            <a:off x="7622052" y="3131432"/>
            <a:ext cx="3630613" cy="3726568"/>
          </a:xfrm>
        </p:spPr>
        <p:txBody>
          <a:bodyPr/>
          <a:lstStyle>
            <a:lvl1pPr marL="712788" indent="-712788">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00	Type number then a tab, then the contents text. Make the numbers bold</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p:txBody>
          <a:bodyPr/>
          <a:lstStyle>
            <a:lvl1pPr>
              <a:defRPr>
                <a:solidFill>
                  <a:schemeClr val="bg1"/>
                </a:solidFill>
              </a:defRPr>
            </a:lvl1pPr>
          </a:lstStyle>
          <a:p>
            <a:r>
              <a:rPr lang="en-GB" dirty="0"/>
              <a:t>Contents – click to add title</a:t>
            </a:r>
          </a:p>
        </p:txBody>
      </p:sp>
    </p:spTree>
    <p:extLst>
      <p:ext uri="{BB962C8B-B14F-4D97-AF65-F5344CB8AC3E}">
        <p14:creationId xmlns:p14="http://schemas.microsoft.com/office/powerpoint/2010/main" val="37162902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46313" y="936384"/>
            <a:ext cx="21372512" cy="800219"/>
          </a:xfrm>
          <a:prstGeom prst="rect">
            <a:avLst/>
          </a:prstGeom>
        </p:spPr>
        <p:txBody>
          <a:bodyPr vert="horz" wrap="square" lIns="0" tIns="0" rIns="0" bIns="0" rtlCol="0" anchor="t">
            <a:sp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61263" y="3123964"/>
            <a:ext cx="21357562" cy="8879145"/>
          </a:xfrm>
          <a:prstGeom prst="rect">
            <a:avLst/>
          </a:prstGeom>
        </p:spPr>
        <p:txBody>
          <a:bodyPr vert="horz" lIns="0" tIns="0" rIns="0" bIns="0" rtlCol="0">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4"/>
          </p:nvPr>
        </p:nvSpPr>
        <p:spPr>
          <a:xfrm>
            <a:off x="22817394" y="12522200"/>
            <a:ext cx="807577" cy="730250"/>
          </a:xfrm>
          <a:prstGeom prst="rect">
            <a:avLst/>
          </a:prstGeom>
        </p:spPr>
        <p:txBody>
          <a:bodyPr vert="horz" lIns="0" tIns="0" rIns="0" bIns="0" rtlCol="0" anchor="ctr">
            <a:noAutofit/>
          </a:bodyPr>
          <a:lstStyle>
            <a:lvl1pPr algn="r">
              <a:defRPr sz="1600" b="0" i="0">
                <a:solidFill>
                  <a:schemeClr val="tx1"/>
                </a:solidFill>
                <a:latin typeface="Helvetica Now Text" panose="020B0504030202020204" pitchFamily="34" charset="77"/>
              </a:defRPr>
            </a:lvl1p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669AB973-A2B1-A840-82A8-D85DCE1A2D09}"/>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Tree>
    <p:extLst>
      <p:ext uri="{BB962C8B-B14F-4D97-AF65-F5344CB8AC3E}">
        <p14:creationId xmlns:p14="http://schemas.microsoft.com/office/powerpoint/2010/main" val="24246990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75" r:id="rId3"/>
    <p:sldLayoutId id="2147483747" r:id="rId4"/>
    <p:sldLayoutId id="2147483776" r:id="rId5"/>
    <p:sldLayoutId id="2147483748" r:id="rId6"/>
    <p:sldLayoutId id="2147483777" r:id="rId7"/>
    <p:sldLayoutId id="2147483749" r:id="rId8"/>
    <p:sldLayoutId id="2147483750" r:id="rId9"/>
    <p:sldLayoutId id="2147483751" r:id="rId10"/>
    <p:sldLayoutId id="2147483752" r:id="rId11"/>
    <p:sldLayoutId id="2147483774" r:id="rId12"/>
    <p:sldLayoutId id="2147483770" r:id="rId13"/>
    <p:sldLayoutId id="2147483771" r:id="rId14"/>
    <p:sldLayoutId id="214748377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73" r:id="rId31"/>
    <p:sldLayoutId id="2147483768" r:id="rId32"/>
    <p:sldLayoutId id="2147483769" r:id="rId33"/>
  </p:sldLayoutIdLst>
  <p:hf hdr="0" dt="0"/>
  <p:txStyles>
    <p:titleStyle>
      <a:lvl1pPr algn="l" defTabSz="1828709" rtl="0" eaLnBrk="1" latinLnBrk="0" hangingPunct="1">
        <a:lnSpc>
          <a:spcPct val="100000"/>
        </a:lnSpc>
        <a:spcBef>
          <a:spcPct val="0"/>
        </a:spcBef>
        <a:buNone/>
        <a:defRPr sz="5200" b="1" i="0" kern="1200" spc="-30" baseline="0">
          <a:solidFill>
            <a:schemeClr val="tx1"/>
          </a:solidFill>
          <a:latin typeface="Helvetica Now Text" panose="020B0504030202020204" pitchFamily="34" charset="77"/>
          <a:ea typeface="+mj-ea"/>
          <a:cs typeface="+mj-cs"/>
        </a:defRPr>
      </a:lvl1pPr>
    </p:titleStyle>
    <p:bodyStyle>
      <a:lvl1pPr marL="0" indent="0" algn="l" defTabSz="1828709" rtl="0" eaLnBrk="1" latinLnBrk="0" hangingPunct="1">
        <a:lnSpc>
          <a:spcPct val="100000"/>
        </a:lnSpc>
        <a:spcBef>
          <a:spcPts val="0"/>
        </a:spcBef>
        <a:spcAft>
          <a:spcPts val="14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0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0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0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000" b="0" i="0" kern="1200">
          <a:solidFill>
            <a:schemeClr val="tx1"/>
          </a:solidFill>
          <a:latin typeface="Helvetica Now Text" panose="020B0504030202020204" pitchFamily="34" charset="77"/>
          <a:ea typeface="+mn-ea"/>
          <a:cs typeface="+mn-cs"/>
        </a:defRPr>
      </a:lvl6pPr>
      <a:lvl7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7pPr>
      <a:lvl8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8pPr>
      <a:lvl9pPr marL="0" indent="0" algn="l" defTabSz="1828709" rtl="0" eaLnBrk="1" latinLnBrk="0" hangingPunct="1">
        <a:lnSpc>
          <a:spcPct val="117000"/>
        </a:lnSpc>
        <a:spcBef>
          <a:spcPts val="0"/>
        </a:spcBef>
        <a:buFont typeface="Arial" panose="020B0604020202020204" pitchFamily="34" charset="0"/>
        <a:buNone/>
        <a:tabLst/>
        <a:defRPr sz="2000" b="0" i="0" kern="1200">
          <a:solidFill>
            <a:schemeClr val="tx1"/>
          </a:solidFill>
          <a:latin typeface="Helvetica Now Text" panose="020B0504030202020204" pitchFamily="34" charset="77"/>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orient="horz" pos="7560" userDrawn="1">
          <p15:clr>
            <a:srgbClr val="F26B43"/>
          </p15:clr>
        </p15:guide>
        <p15:guide id="104" pos="480" userDrawn="1">
          <p15:clr>
            <a:srgbClr val="F26B43"/>
          </p15:clr>
        </p15:guide>
        <p15:guide id="105" pos="959" userDrawn="1">
          <p15:clr>
            <a:srgbClr val="F26B43"/>
          </p15:clr>
        </p15:guide>
        <p15:guide id="106" pos="1439" userDrawn="1">
          <p15:clr>
            <a:srgbClr val="F26B43"/>
          </p15:clr>
        </p15:guide>
        <p15:guide id="107" pos="1917" userDrawn="1">
          <p15:clr>
            <a:srgbClr val="F26B43"/>
          </p15:clr>
        </p15:guide>
        <p15:guide id="108" pos="2398" userDrawn="1">
          <p15:clr>
            <a:srgbClr val="F26B43"/>
          </p15:clr>
        </p15:guide>
        <p15:guide id="109" pos="2877" userDrawn="1">
          <p15:clr>
            <a:srgbClr val="F26B43"/>
          </p15:clr>
        </p15:guide>
        <p15:guide id="110" pos="3358" userDrawn="1">
          <p15:clr>
            <a:srgbClr val="F26B43"/>
          </p15:clr>
        </p15:guide>
        <p15:guide id="111" pos="4317" userDrawn="1">
          <p15:clr>
            <a:srgbClr val="F26B43"/>
          </p15:clr>
        </p15:guide>
        <p15:guide id="112" pos="3839" userDrawn="1">
          <p15:clr>
            <a:srgbClr val="F26B43"/>
          </p15:clr>
        </p15:guide>
        <p15:guide id="113" pos="4798" userDrawn="1">
          <p15:clr>
            <a:srgbClr val="F26B43"/>
          </p15:clr>
        </p15:guide>
        <p15:guide id="114" pos="5279" userDrawn="1">
          <p15:clr>
            <a:srgbClr val="F26B43"/>
          </p15:clr>
        </p15:guide>
        <p15:guide id="115" pos="5757" userDrawn="1">
          <p15:clr>
            <a:srgbClr val="F26B43"/>
          </p15:clr>
        </p15:guide>
        <p15:guide id="116" pos="6238" userDrawn="1">
          <p15:clr>
            <a:srgbClr val="F26B43"/>
          </p15:clr>
        </p15:guide>
        <p15:guide id="117" pos="6719" userDrawn="1">
          <p15:clr>
            <a:srgbClr val="F26B43"/>
          </p15:clr>
        </p15:guide>
        <p15:guide id="118" pos="7197" userDrawn="1">
          <p15:clr>
            <a:srgbClr val="F26B43"/>
          </p15:clr>
        </p15:guide>
        <p15:guide id="119" pos="7678" userDrawn="1">
          <p15:clr>
            <a:srgbClr val="F26B43"/>
          </p15:clr>
        </p15:guide>
        <p15:guide id="120" pos="8159" userDrawn="1">
          <p15:clr>
            <a:srgbClr val="F26B43"/>
          </p15:clr>
        </p15:guide>
        <p15:guide id="121" pos="8637" userDrawn="1">
          <p15:clr>
            <a:srgbClr val="F26B43"/>
          </p15:clr>
        </p15:guide>
        <p15:guide id="122" pos="9118" userDrawn="1">
          <p15:clr>
            <a:srgbClr val="F26B43"/>
          </p15:clr>
        </p15:guide>
        <p15:guide id="123" pos="9599" userDrawn="1">
          <p15:clr>
            <a:srgbClr val="F26B43"/>
          </p15:clr>
        </p15:guide>
        <p15:guide id="124" pos="10077" userDrawn="1">
          <p15:clr>
            <a:srgbClr val="F26B43"/>
          </p15:clr>
        </p15:guide>
        <p15:guide id="125" pos="10558" userDrawn="1">
          <p15:clr>
            <a:srgbClr val="F26B43"/>
          </p15:clr>
        </p15:guide>
        <p15:guide id="126" pos="11037" userDrawn="1">
          <p15:clr>
            <a:srgbClr val="F26B43"/>
          </p15:clr>
        </p15:guide>
        <p15:guide id="127" pos="11517" userDrawn="1">
          <p15:clr>
            <a:srgbClr val="F26B43"/>
          </p15:clr>
        </p15:guide>
        <p15:guide id="128" pos="11998" userDrawn="1">
          <p15:clr>
            <a:srgbClr val="F26B43"/>
          </p15:clr>
        </p15:guide>
        <p15:guide id="129" pos="12479" userDrawn="1">
          <p15:clr>
            <a:srgbClr val="F26B43"/>
          </p15:clr>
        </p15:guide>
        <p15:guide id="130" pos="12957" userDrawn="1">
          <p15:clr>
            <a:srgbClr val="F26B43"/>
          </p15:clr>
        </p15:guide>
        <p15:guide id="131" pos="13438" userDrawn="1">
          <p15:clr>
            <a:srgbClr val="F26B43"/>
          </p15:clr>
        </p15:guide>
        <p15:guide id="132" pos="13919" userDrawn="1">
          <p15:clr>
            <a:srgbClr val="F26B43"/>
          </p15:clr>
        </p15:guide>
        <p15:guide id="133" pos="14397" userDrawn="1">
          <p15:clr>
            <a:srgbClr val="F26B43"/>
          </p15:clr>
        </p15:guide>
        <p15:guide id="134" pos="14878" userDrawn="1">
          <p15:clr>
            <a:srgbClr val="F26B43"/>
          </p15:clr>
        </p15:guide>
        <p15:guide id="135" orient="horz" pos="576" userDrawn="1">
          <p15:clr>
            <a:srgbClr val="F26B43"/>
          </p15:clr>
        </p15:guide>
        <p15:guide id="136" orient="horz" pos="8158" userDrawn="1">
          <p15:clr>
            <a:srgbClr val="F26B43"/>
          </p15:clr>
        </p15:guide>
        <p15:guide id="137" orient="horz" pos="1968" userDrawn="1">
          <p15:clr>
            <a:srgbClr val="F26B43"/>
          </p15:clr>
        </p15:guide>
        <p15:guide id="138"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6ABE95-9A39-3D4C-A23F-A10B86F38DEF}"/>
              </a:ext>
            </a:extLst>
          </p:cNvPr>
          <p:cNvSpPr>
            <a:spLocks noGrp="1"/>
          </p:cNvSpPr>
          <p:nvPr>
            <p:ph type="body" sz="quarter" idx="16"/>
          </p:nvPr>
        </p:nvSpPr>
        <p:spPr>
          <a:xfrm>
            <a:off x="422694" y="4354480"/>
            <a:ext cx="7479103" cy="8803943"/>
          </a:xfrm>
        </p:spPr>
        <p:txBody>
          <a:bodyPr/>
          <a:lstStyle/>
          <a:p>
            <a:r>
              <a:rPr lang="es-ES" dirty="0"/>
              <a:t>Barómetro de  Catástrofes 2021</a:t>
            </a:r>
          </a:p>
          <a:p>
            <a:endParaRPr lang="es-ES" dirty="0"/>
          </a:p>
          <a:p>
            <a:pPr lvl="1"/>
            <a:r>
              <a:rPr lang="es-ES" dirty="0"/>
              <a:t>VII SIMPOSIUM del Observatorio de Catástrofes de la Fundación Aon España</a:t>
            </a:r>
          </a:p>
          <a:p>
            <a:pPr lvl="1"/>
            <a:endParaRPr lang="es-ES" dirty="0"/>
          </a:p>
          <a:p>
            <a:pPr lvl="2"/>
            <a:r>
              <a:rPr lang="es-ES" dirty="0"/>
              <a:t>23 de noviembre de 2022</a:t>
            </a:r>
          </a:p>
          <a:p>
            <a:pPr lvl="2"/>
            <a:endParaRPr lang="es-ES" dirty="0"/>
          </a:p>
          <a:p>
            <a:pPr lvl="2"/>
            <a:endParaRPr lang="es-ES" dirty="0"/>
          </a:p>
        </p:txBody>
      </p:sp>
      <p:pic>
        <p:nvPicPr>
          <p:cNvPr id="8" name="Imagen 7">
            <a:extLst>
              <a:ext uri="{FF2B5EF4-FFF2-40B4-BE49-F238E27FC236}">
                <a16:creationId xmlns:a16="http://schemas.microsoft.com/office/drawing/2014/main" id="{7DEB5256-F8DF-469A-B292-B28677668E6D}"/>
              </a:ext>
            </a:extLst>
          </p:cNvPr>
          <p:cNvPicPr>
            <a:picLocks noChangeAspect="1"/>
          </p:cNvPicPr>
          <p:nvPr/>
        </p:nvPicPr>
        <p:blipFill>
          <a:blip r:embed="rId3"/>
          <a:stretch>
            <a:fillRect/>
          </a:stretch>
        </p:blipFill>
        <p:spPr>
          <a:xfrm>
            <a:off x="16700739" y="0"/>
            <a:ext cx="7681674" cy="13664765"/>
          </a:xfrm>
          <a:prstGeom prst="rect">
            <a:avLst/>
          </a:prstGeom>
        </p:spPr>
      </p:pic>
      <p:pic>
        <p:nvPicPr>
          <p:cNvPr id="4" name="Imagen 3" descr="Imagen que contiene Logotipo&#10;&#10;Descripción generada automáticamente">
            <a:extLst>
              <a:ext uri="{FF2B5EF4-FFF2-40B4-BE49-F238E27FC236}">
                <a16:creationId xmlns:a16="http://schemas.microsoft.com/office/drawing/2014/main" id="{EAD3EC66-78C7-45FF-8502-B36B445BCC16}"/>
              </a:ext>
            </a:extLst>
          </p:cNvPr>
          <p:cNvPicPr>
            <a:picLocks noChangeAspect="1"/>
          </p:cNvPicPr>
          <p:nvPr/>
        </p:nvPicPr>
        <p:blipFill>
          <a:blip r:embed="rId4"/>
          <a:stretch>
            <a:fillRect/>
          </a:stretch>
        </p:blipFill>
        <p:spPr>
          <a:xfrm>
            <a:off x="20719972" y="466479"/>
            <a:ext cx="3452235" cy="2260096"/>
          </a:xfrm>
          <a:prstGeom prst="rect">
            <a:avLst/>
          </a:prstGeom>
        </p:spPr>
      </p:pic>
      <p:pic>
        <p:nvPicPr>
          <p:cNvPr id="12" name="Imagen 11" descr="Un dibujo con letras&#10;&#10;Descripción generada automáticamente con confianza baja">
            <a:extLst>
              <a:ext uri="{FF2B5EF4-FFF2-40B4-BE49-F238E27FC236}">
                <a16:creationId xmlns:a16="http://schemas.microsoft.com/office/drawing/2014/main" id="{C784F118-A5D5-4DE9-8B2E-F96D9D3FB684}"/>
              </a:ext>
            </a:extLst>
          </p:cNvPr>
          <p:cNvPicPr>
            <a:picLocks noChangeAspect="1"/>
          </p:cNvPicPr>
          <p:nvPr/>
        </p:nvPicPr>
        <p:blipFill>
          <a:blip r:embed="rId5"/>
          <a:stretch>
            <a:fillRect/>
          </a:stretch>
        </p:blipFill>
        <p:spPr>
          <a:xfrm>
            <a:off x="326604" y="616108"/>
            <a:ext cx="2549603" cy="1672868"/>
          </a:xfrm>
          <a:prstGeom prst="rect">
            <a:avLst/>
          </a:prstGeom>
        </p:spPr>
      </p:pic>
      <p:sp>
        <p:nvSpPr>
          <p:cNvPr id="5" name="Picture Placeholder 4">
            <a:extLst>
              <a:ext uri="{FF2B5EF4-FFF2-40B4-BE49-F238E27FC236}">
                <a16:creationId xmlns:a16="http://schemas.microsoft.com/office/drawing/2014/main" id="{E600A10B-0230-4D3B-A294-4350864BA2A1}"/>
              </a:ext>
            </a:extLst>
          </p:cNvPr>
          <p:cNvSpPr>
            <a:spLocks noGrp="1"/>
          </p:cNvSpPr>
          <p:nvPr>
            <p:ph type="pic" sz="quarter" idx="13"/>
          </p:nvPr>
        </p:nvSpPr>
        <p:spPr/>
      </p:sp>
      <p:pic>
        <p:nvPicPr>
          <p:cNvPr id="1028" name="Picture 4" descr="Most common attack vector over Critical Infrastructures | Cipsec">
            <a:extLst>
              <a:ext uri="{FF2B5EF4-FFF2-40B4-BE49-F238E27FC236}">
                <a16:creationId xmlns:a16="http://schemas.microsoft.com/office/drawing/2014/main" id="{FA1BBEF4-6482-4F69-908B-7330650DAE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7495" y="58970"/>
            <a:ext cx="15994918" cy="859102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5">
            <a:extLst>
              <a:ext uri="{FF2B5EF4-FFF2-40B4-BE49-F238E27FC236}">
                <a16:creationId xmlns:a16="http://schemas.microsoft.com/office/drawing/2014/main" id="{7027E9EB-D8FF-4FC1-8E54-9046C35C7186}"/>
              </a:ext>
            </a:extLst>
          </p:cNvPr>
          <p:cNvSpPr txBox="1">
            <a:spLocks/>
          </p:cNvSpPr>
          <p:nvPr/>
        </p:nvSpPr>
        <p:spPr>
          <a:xfrm>
            <a:off x="9144000" y="9177867"/>
            <a:ext cx="14773103" cy="3376701"/>
          </a:xfrm>
          <a:prstGeom prst="rect">
            <a:avLst/>
          </a:prstGeom>
        </p:spPr>
        <p:txBody>
          <a:bodyPr/>
          <a:lstStyle>
            <a:lvl1pPr algn="l" defTabSz="1828709" rtl="0" eaLnBrk="1" latinLnBrk="0" hangingPunct="1">
              <a:lnSpc>
                <a:spcPct val="100000"/>
              </a:lnSpc>
              <a:spcBef>
                <a:spcPct val="0"/>
              </a:spcBef>
              <a:buNone/>
              <a:defRPr sz="5200" b="1" i="0" kern="1200" spc="-30" baseline="0">
                <a:solidFill>
                  <a:schemeClr val="tx1"/>
                </a:solidFill>
                <a:latin typeface="Helvetica Now Text" panose="020B0504030202020204" pitchFamily="34" charset="77"/>
                <a:ea typeface="+mj-ea"/>
                <a:cs typeface="+mj-cs"/>
              </a:defRPr>
            </a:lvl1pPr>
          </a:lstStyle>
          <a:p>
            <a:r>
              <a:rPr lang="es-ES" sz="6000" dirty="0"/>
              <a:t>Impacto económico de las catástrofes en las Infraestructuras Críticas</a:t>
            </a:r>
          </a:p>
          <a:p>
            <a:br>
              <a:rPr lang="es-ES" dirty="0"/>
            </a:br>
            <a:r>
              <a:rPr lang="es-ES" sz="4000" dirty="0"/>
              <a:t>Leire Labaka, Profesora Titular de la Universidad de Navarra</a:t>
            </a:r>
            <a:endParaRPr lang="es-ES" dirty="0"/>
          </a:p>
        </p:txBody>
      </p:sp>
    </p:spTree>
    <p:extLst>
      <p:ext uri="{BB962C8B-B14F-4D97-AF65-F5344CB8AC3E}">
        <p14:creationId xmlns:p14="http://schemas.microsoft.com/office/powerpoint/2010/main" val="91554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4C8DA5-1EF6-EF47-BBC8-7E41F4449DFC}"/>
              </a:ext>
            </a:extLst>
          </p:cNvPr>
          <p:cNvSpPr>
            <a:spLocks noGrp="1"/>
          </p:cNvSpPr>
          <p:nvPr>
            <p:ph type="sldNum" sz="quarter" idx="12"/>
          </p:nvPr>
        </p:nvSpPr>
        <p:spPr/>
        <p:txBody>
          <a:bodyPr/>
          <a:lstStyle/>
          <a:p>
            <a:fld id="{91D568E7-61F5-D04E-995D-81EF41C01A2A}" type="slidenum">
              <a:rPr lang="en-GB" smtClean="0"/>
              <a:pPr/>
              <a:t>10</a:t>
            </a:fld>
            <a:endParaRPr lang="en-GB"/>
          </a:p>
        </p:txBody>
      </p:sp>
      <p:sp>
        <p:nvSpPr>
          <p:cNvPr id="10" name="Title 9">
            <a:extLst>
              <a:ext uri="{FF2B5EF4-FFF2-40B4-BE49-F238E27FC236}">
                <a16:creationId xmlns:a16="http://schemas.microsoft.com/office/drawing/2014/main" id="{D214C628-9CFC-9548-86B4-8C9F6F34559D}"/>
              </a:ext>
            </a:extLst>
          </p:cNvPr>
          <p:cNvSpPr>
            <a:spLocks noGrp="1"/>
          </p:cNvSpPr>
          <p:nvPr>
            <p:ph type="title"/>
          </p:nvPr>
        </p:nvSpPr>
        <p:spPr>
          <a:xfrm>
            <a:off x="2252458" y="4637794"/>
            <a:ext cx="14587741" cy="2769989"/>
          </a:xfrm>
        </p:spPr>
        <p:txBody>
          <a:bodyPr/>
          <a:lstStyle/>
          <a:p>
            <a:r>
              <a:rPr lang="es-ES" dirty="0"/>
              <a:t>Muchas gracias </a:t>
            </a:r>
            <a:br>
              <a:rPr lang="es-ES" dirty="0"/>
            </a:br>
            <a:r>
              <a:rPr lang="es-ES" dirty="0"/>
              <a:t>por su atención</a:t>
            </a:r>
          </a:p>
        </p:txBody>
      </p:sp>
      <p:pic>
        <p:nvPicPr>
          <p:cNvPr id="4" name="Imagen 3" descr="Un dibujo con letras&#10;&#10;Descripción generada automáticamente con confianza baja">
            <a:extLst>
              <a:ext uri="{FF2B5EF4-FFF2-40B4-BE49-F238E27FC236}">
                <a16:creationId xmlns:a16="http://schemas.microsoft.com/office/drawing/2014/main" id="{32397C8B-BD59-4CA2-B45E-0F688939E3FC}"/>
              </a:ext>
            </a:extLst>
          </p:cNvPr>
          <p:cNvPicPr>
            <a:picLocks noChangeAspect="1"/>
          </p:cNvPicPr>
          <p:nvPr/>
        </p:nvPicPr>
        <p:blipFill>
          <a:blip r:embed="rId3"/>
          <a:stretch>
            <a:fillRect/>
          </a:stretch>
        </p:blipFill>
        <p:spPr>
          <a:xfrm>
            <a:off x="21690313" y="300224"/>
            <a:ext cx="2549603" cy="1672868"/>
          </a:xfrm>
          <a:prstGeom prst="rect">
            <a:avLst/>
          </a:prstGeom>
        </p:spPr>
      </p:pic>
      <p:pic>
        <p:nvPicPr>
          <p:cNvPr id="3" name="Picture 4" descr="Most common attack vector over Critical Infrastructures | Cipsec">
            <a:extLst>
              <a:ext uri="{FF2B5EF4-FFF2-40B4-BE49-F238E27FC236}">
                <a16:creationId xmlns:a16="http://schemas.microsoft.com/office/drawing/2014/main" id="{2535EF5C-DBAC-BA47-4942-6EE012C0A2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205" y="2101978"/>
            <a:ext cx="12191207" cy="654801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5">
            <a:extLst>
              <a:ext uri="{FF2B5EF4-FFF2-40B4-BE49-F238E27FC236}">
                <a16:creationId xmlns:a16="http://schemas.microsoft.com/office/drawing/2014/main" id="{AE0FC089-3887-017A-9E75-6F6DC7BD645D}"/>
              </a:ext>
            </a:extLst>
          </p:cNvPr>
          <p:cNvSpPr txBox="1">
            <a:spLocks/>
          </p:cNvSpPr>
          <p:nvPr/>
        </p:nvSpPr>
        <p:spPr>
          <a:xfrm>
            <a:off x="11725896" y="9177867"/>
            <a:ext cx="12191207" cy="3376701"/>
          </a:xfrm>
          <a:prstGeom prst="rect">
            <a:avLst/>
          </a:prstGeom>
        </p:spPr>
        <p:txBody>
          <a:bodyPr/>
          <a:lstStyle>
            <a:lvl1pPr algn="l" defTabSz="1828709" rtl="0" eaLnBrk="1" latinLnBrk="0" hangingPunct="1">
              <a:lnSpc>
                <a:spcPct val="100000"/>
              </a:lnSpc>
              <a:spcBef>
                <a:spcPct val="0"/>
              </a:spcBef>
              <a:buNone/>
              <a:defRPr sz="5200" b="1" i="0" kern="1200" spc="-30" baseline="0">
                <a:solidFill>
                  <a:schemeClr val="tx1"/>
                </a:solidFill>
                <a:latin typeface="Helvetica Now Text" panose="020B0504030202020204" pitchFamily="34" charset="77"/>
                <a:ea typeface="+mj-ea"/>
                <a:cs typeface="+mj-cs"/>
              </a:defRPr>
            </a:lvl1pPr>
          </a:lstStyle>
          <a:p>
            <a:r>
              <a:rPr lang="es-ES" sz="4800" dirty="0">
                <a:solidFill>
                  <a:schemeClr val="bg1"/>
                </a:solidFill>
              </a:rPr>
              <a:t>Impacto económico de las catástrofes en las Infraestructuras Críticas</a:t>
            </a:r>
          </a:p>
          <a:p>
            <a:br>
              <a:rPr lang="es-ES" sz="4400" dirty="0">
                <a:solidFill>
                  <a:schemeClr val="bg1"/>
                </a:solidFill>
              </a:rPr>
            </a:br>
            <a:r>
              <a:rPr lang="es-ES" sz="3200" dirty="0">
                <a:solidFill>
                  <a:schemeClr val="bg1"/>
                </a:solidFill>
              </a:rPr>
              <a:t>Leire Labaka, Profesora Titular de la Universidad de Navarra</a:t>
            </a:r>
            <a:endParaRPr lang="es-ES" sz="4400" dirty="0">
              <a:solidFill>
                <a:schemeClr val="bg1"/>
              </a:solidFill>
            </a:endParaRPr>
          </a:p>
        </p:txBody>
      </p:sp>
    </p:spTree>
    <p:extLst>
      <p:ext uri="{BB962C8B-B14F-4D97-AF65-F5344CB8AC3E}">
        <p14:creationId xmlns:p14="http://schemas.microsoft.com/office/powerpoint/2010/main" val="3328393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60599E-3E80-AE40-B0FE-3870FC7AAD75}"/>
              </a:ext>
            </a:extLst>
          </p:cNvPr>
          <p:cNvSpPr>
            <a:spLocks noGrp="1"/>
          </p:cNvSpPr>
          <p:nvPr>
            <p:ph type="title"/>
          </p:nvPr>
        </p:nvSpPr>
        <p:spPr>
          <a:xfrm>
            <a:off x="3352800" y="897467"/>
            <a:ext cx="20564303" cy="11657101"/>
          </a:xfrm>
        </p:spPr>
        <p:txBody>
          <a:bodyPr/>
          <a:lstStyle/>
          <a:p>
            <a:r>
              <a:rPr lang="es-ES" sz="7200" dirty="0"/>
              <a:t>Impacto económico en las Infraestructuras críticas</a:t>
            </a:r>
            <a:br>
              <a:rPr lang="es-ES" sz="8000" dirty="0"/>
            </a:br>
            <a:br>
              <a:rPr lang="es-ES" dirty="0"/>
            </a:br>
            <a:r>
              <a:rPr lang="es-ES" sz="4000" dirty="0"/>
              <a:t>La Directiva europea 2008/114/CE del 8 de diciembre de 2008 [3] establece que una infraestructura crítica es: “</a:t>
            </a:r>
            <a:r>
              <a:rPr lang="es-ES" sz="4000" i="1" dirty="0"/>
              <a:t>El elemento, sistema o parte de este situado en los Estados miembros que es esencial para el mantenimiento de funciones sociales vitales, la salud, la integridad física, la seguridad, y el bienestar social y económico de la población, cuya perturbación o destrucción afectaría gravemente a un Estado miembro al no poder mantener esas funciones</a:t>
            </a:r>
            <a:r>
              <a:rPr lang="es-ES" sz="4000" dirty="0"/>
              <a:t>”.</a:t>
            </a:r>
            <a:br>
              <a:rPr lang="es-ES" sz="4000" dirty="0"/>
            </a:br>
            <a:r>
              <a:rPr lang="es-ES" sz="4000" dirty="0"/>
              <a:t> </a:t>
            </a:r>
            <a:br>
              <a:rPr lang="es-ES" sz="4000" dirty="0"/>
            </a:br>
            <a:r>
              <a:rPr lang="es-ES" sz="3200" dirty="0"/>
              <a:t> </a:t>
            </a:r>
            <a:r>
              <a:rPr lang="es-ES" sz="3200" b="1" dirty="0"/>
              <a:t>Agua: </a:t>
            </a:r>
            <a:r>
              <a:rPr lang="es-ES" sz="3200" dirty="0"/>
              <a:t>ríos, embalses, tratamiento de aguas, reservatorios, y redes de distribución.</a:t>
            </a:r>
            <a:br>
              <a:rPr lang="es-ES" sz="3200" dirty="0"/>
            </a:br>
            <a:r>
              <a:rPr lang="es-ES" sz="3200" dirty="0"/>
              <a:t> </a:t>
            </a:r>
            <a:r>
              <a:rPr lang="es-ES" sz="3200" b="1" dirty="0"/>
              <a:t>Transporte: </a:t>
            </a:r>
            <a:r>
              <a:rPr lang="es-ES" sz="3200" dirty="0"/>
              <a:t>aeropuertos, puertos, carreteras, ferrocarriles, redes de transporte público, etc.</a:t>
            </a:r>
            <a:br>
              <a:rPr lang="es-ES" sz="3200" dirty="0"/>
            </a:br>
            <a:r>
              <a:rPr lang="es-ES" sz="3200" dirty="0"/>
              <a:t> </a:t>
            </a:r>
            <a:r>
              <a:rPr lang="es-ES" sz="3200" b="1" dirty="0"/>
              <a:t>Energía: </a:t>
            </a:r>
            <a:r>
              <a:rPr lang="es-ES" sz="3200" dirty="0"/>
              <a:t>electricidad, gas, petróleo (generación, transmisión y distribución)</a:t>
            </a:r>
            <a:br>
              <a:rPr lang="es-ES" sz="3200" dirty="0"/>
            </a:br>
            <a:r>
              <a:rPr lang="es-ES" sz="3200" dirty="0"/>
              <a:t> </a:t>
            </a:r>
            <a:r>
              <a:rPr lang="es-ES" sz="3200" b="1" dirty="0"/>
              <a:t>Alimentación: </a:t>
            </a:r>
            <a:r>
              <a:rPr lang="es-ES" sz="3200" dirty="0"/>
              <a:t>producción, almacenamiento y distribución</a:t>
            </a:r>
            <a:br>
              <a:rPr lang="es-ES" sz="3200" dirty="0"/>
            </a:br>
            <a:r>
              <a:rPr lang="es-ES" sz="3200" dirty="0"/>
              <a:t> </a:t>
            </a:r>
            <a:r>
              <a:rPr lang="es-ES" sz="3200" b="1" dirty="0"/>
              <a:t>Salud: </a:t>
            </a:r>
            <a:r>
              <a:rPr lang="es-ES" sz="3200" dirty="0"/>
              <a:t>emergencias y ambulatorio</a:t>
            </a:r>
            <a:br>
              <a:rPr lang="es-ES" sz="3200" dirty="0"/>
            </a:br>
            <a:r>
              <a:rPr lang="es-ES" sz="3200" dirty="0"/>
              <a:t> </a:t>
            </a:r>
            <a:r>
              <a:rPr lang="es-ES" sz="3200" b="1" dirty="0"/>
              <a:t>Redes de Comunicación: </a:t>
            </a:r>
            <a:r>
              <a:rPr lang="es-ES" sz="3200" dirty="0"/>
              <a:t>teléfono, Internet, TV, radio, etc.</a:t>
            </a:r>
            <a:br>
              <a:rPr lang="es-ES" sz="3200" dirty="0"/>
            </a:br>
            <a:r>
              <a:rPr lang="es-ES" sz="3200" dirty="0"/>
              <a:t> </a:t>
            </a:r>
            <a:r>
              <a:rPr lang="es-ES" sz="3200" b="1" dirty="0"/>
              <a:t>Sistema Financiero y Tributario: </a:t>
            </a:r>
            <a:r>
              <a:rPr lang="es-ES" sz="3200" dirty="0"/>
              <a:t>funcionamiento e impuestos.</a:t>
            </a:r>
            <a:br>
              <a:rPr lang="es-ES" sz="3200" dirty="0"/>
            </a:br>
            <a:r>
              <a:rPr lang="es-ES" sz="3200" dirty="0"/>
              <a:t> </a:t>
            </a:r>
            <a:r>
              <a:rPr lang="es-ES" sz="3200" b="1" dirty="0"/>
              <a:t>Gobierno: </a:t>
            </a:r>
            <a:r>
              <a:rPr lang="es-ES" sz="3200" dirty="0"/>
              <a:t>Administración</a:t>
            </a:r>
            <a:br>
              <a:rPr lang="es-ES" sz="3200" dirty="0"/>
            </a:br>
            <a:r>
              <a:rPr lang="es-ES" sz="3200" dirty="0"/>
              <a:t> </a:t>
            </a:r>
            <a:r>
              <a:rPr lang="es-ES" sz="3200" b="1" dirty="0"/>
              <a:t>Seguridad: </a:t>
            </a:r>
            <a:r>
              <a:rPr lang="es-ES" sz="3200" dirty="0"/>
              <a:t>Cuerpos y Fuerzas de Seguridad del Estado</a:t>
            </a:r>
            <a:br>
              <a:rPr lang="es-ES" sz="3200" dirty="0"/>
            </a:br>
            <a:r>
              <a:rPr lang="es-ES" sz="3200" dirty="0"/>
              <a:t> </a:t>
            </a:r>
            <a:r>
              <a:rPr lang="es-ES" sz="3200" b="1" dirty="0"/>
              <a:t>Información: </a:t>
            </a:r>
            <a:r>
              <a:rPr lang="es-ES" sz="3200" dirty="0"/>
              <a:t>medios de comunicación, sistemas de mensajería, etc.</a:t>
            </a:r>
            <a:br>
              <a:rPr lang="es-ES" dirty="0"/>
            </a:br>
            <a:endParaRPr lang="es-ES" dirty="0"/>
          </a:p>
        </p:txBody>
      </p:sp>
      <p:sp>
        <p:nvSpPr>
          <p:cNvPr id="3" name="Slide Number Placeholder 2">
            <a:extLst>
              <a:ext uri="{FF2B5EF4-FFF2-40B4-BE49-F238E27FC236}">
                <a16:creationId xmlns:a16="http://schemas.microsoft.com/office/drawing/2014/main" id="{4C1F1675-59A3-AD45-A714-24445DDA6B46}"/>
              </a:ext>
            </a:extLst>
          </p:cNvPr>
          <p:cNvSpPr>
            <a:spLocks noGrp="1"/>
          </p:cNvSpPr>
          <p:nvPr>
            <p:ph type="sldNum" sz="quarter" idx="10"/>
          </p:nvPr>
        </p:nvSpPr>
        <p:spPr/>
        <p:txBody>
          <a:bodyPr/>
          <a:lstStyle/>
          <a:p>
            <a:fld id="{91D568E7-61F5-D04E-995D-81EF41C01A2A}" type="slidenum">
              <a:rPr lang="en-GB" smtClean="0"/>
              <a:pPr/>
              <a:t>2</a:t>
            </a:fld>
            <a:endParaRPr lang="en-GB"/>
          </a:p>
        </p:txBody>
      </p:sp>
      <p:sp>
        <p:nvSpPr>
          <p:cNvPr id="7" name="Subtitle 6">
            <a:extLst>
              <a:ext uri="{FF2B5EF4-FFF2-40B4-BE49-F238E27FC236}">
                <a16:creationId xmlns:a16="http://schemas.microsoft.com/office/drawing/2014/main" id="{77D85B01-FCFD-C94C-B338-B5DB868310E8}"/>
              </a:ext>
            </a:extLst>
          </p:cNvPr>
          <p:cNvSpPr>
            <a:spLocks noGrp="1"/>
          </p:cNvSpPr>
          <p:nvPr>
            <p:ph type="subTitle" idx="13"/>
          </p:nvPr>
        </p:nvSpPr>
        <p:spPr/>
        <p:txBody>
          <a:bodyPr/>
          <a:lstStyle/>
          <a:p>
            <a:r>
              <a:rPr lang="en-GB" dirty="0"/>
              <a:t>1</a:t>
            </a:r>
          </a:p>
        </p:txBody>
      </p:sp>
      <p:sp>
        <p:nvSpPr>
          <p:cNvPr id="2" name="Footer Placeholder 1">
            <a:extLst>
              <a:ext uri="{FF2B5EF4-FFF2-40B4-BE49-F238E27FC236}">
                <a16:creationId xmlns:a16="http://schemas.microsoft.com/office/drawing/2014/main" id="{F48839F9-E646-41DF-9DE5-33BB6750B46F}"/>
              </a:ext>
            </a:extLst>
          </p:cNvPr>
          <p:cNvSpPr>
            <a:spLocks noGrp="1"/>
          </p:cNvSpPr>
          <p:nvPr>
            <p:ph type="ftr" sz="quarter" idx="11"/>
          </p:nvPr>
        </p:nvSpPr>
        <p:spPr/>
        <p:txBody>
          <a:bodyPr/>
          <a:lstStyle/>
          <a:p>
            <a:r>
              <a:rPr lang="en-GB"/>
              <a:t>Legal Copy Helvetica Regular 8/9.6 White</a:t>
            </a:r>
            <a:endParaRPr lang="en-GB" dirty="0"/>
          </a:p>
        </p:txBody>
      </p:sp>
    </p:spTree>
    <p:extLst>
      <p:ext uri="{BB962C8B-B14F-4D97-AF65-F5344CB8AC3E}">
        <p14:creationId xmlns:p14="http://schemas.microsoft.com/office/powerpoint/2010/main" val="368938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60599E-3E80-AE40-B0FE-3870FC7AAD75}"/>
              </a:ext>
            </a:extLst>
          </p:cNvPr>
          <p:cNvSpPr>
            <a:spLocks noGrp="1"/>
          </p:cNvSpPr>
          <p:nvPr>
            <p:ph type="title"/>
          </p:nvPr>
        </p:nvSpPr>
        <p:spPr>
          <a:xfrm>
            <a:off x="3923509" y="808331"/>
            <a:ext cx="19199402" cy="1868998"/>
          </a:xfrm>
        </p:spPr>
        <p:txBody>
          <a:bodyPr/>
          <a:lstStyle/>
          <a:p>
            <a:r>
              <a:rPr lang="es-ES" sz="6000" dirty="0">
                <a:latin typeface="Helvetica Now Text"/>
              </a:rPr>
              <a:t>Marco conceptual sobre la relación de los efectos de las catástrofes en las infraestructuras críticas</a:t>
            </a:r>
            <a:endParaRPr lang="es-ES" sz="6000" dirty="0"/>
          </a:p>
        </p:txBody>
      </p:sp>
      <p:sp>
        <p:nvSpPr>
          <p:cNvPr id="3" name="Slide Number Placeholder 2">
            <a:extLst>
              <a:ext uri="{FF2B5EF4-FFF2-40B4-BE49-F238E27FC236}">
                <a16:creationId xmlns:a16="http://schemas.microsoft.com/office/drawing/2014/main" id="{4C1F1675-59A3-AD45-A714-24445DDA6B46}"/>
              </a:ext>
            </a:extLst>
          </p:cNvPr>
          <p:cNvSpPr>
            <a:spLocks noGrp="1"/>
          </p:cNvSpPr>
          <p:nvPr>
            <p:ph type="sldNum" sz="quarter" idx="10"/>
          </p:nvPr>
        </p:nvSpPr>
        <p:spPr/>
        <p:txBody>
          <a:bodyPr/>
          <a:lstStyle/>
          <a:p>
            <a:fld id="{91D568E7-61F5-D04E-995D-81EF41C01A2A}" type="slidenum">
              <a:rPr lang="en-GB" smtClean="0"/>
              <a:pPr/>
              <a:t>3</a:t>
            </a:fld>
            <a:endParaRPr lang="en-GB"/>
          </a:p>
        </p:txBody>
      </p:sp>
      <p:sp>
        <p:nvSpPr>
          <p:cNvPr id="7" name="Subtitle 6">
            <a:extLst>
              <a:ext uri="{FF2B5EF4-FFF2-40B4-BE49-F238E27FC236}">
                <a16:creationId xmlns:a16="http://schemas.microsoft.com/office/drawing/2014/main" id="{77D85B01-FCFD-C94C-B338-B5DB868310E8}"/>
              </a:ext>
            </a:extLst>
          </p:cNvPr>
          <p:cNvSpPr>
            <a:spLocks noGrp="1"/>
          </p:cNvSpPr>
          <p:nvPr>
            <p:ph type="subTitle" idx="13"/>
          </p:nvPr>
        </p:nvSpPr>
        <p:spPr/>
        <p:txBody>
          <a:bodyPr/>
          <a:lstStyle/>
          <a:p>
            <a:r>
              <a:rPr lang="en-GB" dirty="0"/>
              <a:t>2</a:t>
            </a:r>
          </a:p>
        </p:txBody>
      </p:sp>
      <p:sp>
        <p:nvSpPr>
          <p:cNvPr id="2" name="Footer Placeholder 1">
            <a:extLst>
              <a:ext uri="{FF2B5EF4-FFF2-40B4-BE49-F238E27FC236}">
                <a16:creationId xmlns:a16="http://schemas.microsoft.com/office/drawing/2014/main" id="{F48839F9-E646-41DF-9DE5-33BB6750B46F}"/>
              </a:ext>
            </a:extLst>
          </p:cNvPr>
          <p:cNvSpPr>
            <a:spLocks noGrp="1"/>
          </p:cNvSpPr>
          <p:nvPr>
            <p:ph type="ftr" sz="quarter" idx="11"/>
          </p:nvPr>
        </p:nvSpPr>
        <p:spPr/>
        <p:txBody>
          <a:bodyPr/>
          <a:lstStyle/>
          <a:p>
            <a:r>
              <a:rPr lang="en-GB" dirty="0"/>
              <a:t>Legal Copy Helvetica Regular 8/9.6 White</a:t>
            </a:r>
          </a:p>
        </p:txBody>
      </p:sp>
      <p:pic>
        <p:nvPicPr>
          <p:cNvPr id="22" name="Picture 22" descr="Timeline&#10;&#10;Description automatically generated">
            <a:extLst>
              <a:ext uri="{FF2B5EF4-FFF2-40B4-BE49-F238E27FC236}">
                <a16:creationId xmlns:a16="http://schemas.microsoft.com/office/drawing/2014/main" id="{5E516663-08B8-C796-67D9-F9522700895B}"/>
              </a:ext>
            </a:extLst>
          </p:cNvPr>
          <p:cNvPicPr>
            <a:picLocks noChangeAspect="1"/>
          </p:cNvPicPr>
          <p:nvPr/>
        </p:nvPicPr>
        <p:blipFill>
          <a:blip r:embed="rId3"/>
          <a:stretch>
            <a:fillRect/>
          </a:stretch>
        </p:blipFill>
        <p:spPr>
          <a:xfrm>
            <a:off x="4232101" y="3538602"/>
            <a:ext cx="18147548" cy="9582875"/>
          </a:xfrm>
          <a:prstGeom prst="rect">
            <a:avLst/>
          </a:prstGeom>
        </p:spPr>
      </p:pic>
      <p:pic>
        <p:nvPicPr>
          <p:cNvPr id="23" name="Graphic 23" descr="Circles with arrows with solid fill">
            <a:extLst>
              <a:ext uri="{FF2B5EF4-FFF2-40B4-BE49-F238E27FC236}">
                <a16:creationId xmlns:a16="http://schemas.microsoft.com/office/drawing/2014/main" id="{FE545942-B6F4-314F-DF5A-BC74515679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634313" y="11228595"/>
            <a:ext cx="914046" cy="914400"/>
          </a:xfrm>
          <a:prstGeom prst="rect">
            <a:avLst/>
          </a:prstGeom>
        </p:spPr>
      </p:pic>
    </p:spTree>
    <p:extLst>
      <p:ext uri="{BB962C8B-B14F-4D97-AF65-F5344CB8AC3E}">
        <p14:creationId xmlns:p14="http://schemas.microsoft.com/office/powerpoint/2010/main" val="1252894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60599E-3E80-AE40-B0FE-3870FC7AAD75}"/>
              </a:ext>
            </a:extLst>
          </p:cNvPr>
          <p:cNvSpPr>
            <a:spLocks noGrp="1"/>
          </p:cNvSpPr>
          <p:nvPr>
            <p:ph type="title"/>
          </p:nvPr>
        </p:nvSpPr>
        <p:spPr>
          <a:xfrm>
            <a:off x="3687193" y="525728"/>
            <a:ext cx="19623443" cy="2340338"/>
          </a:xfrm>
        </p:spPr>
        <p:txBody>
          <a:bodyPr/>
          <a:lstStyle/>
          <a:p>
            <a:r>
              <a:rPr lang="es-ES" sz="8000" dirty="0">
                <a:latin typeface="Helvetica Now Text"/>
              </a:rPr>
              <a:t>Metodología para la evaluación del impacto económico en las infraestructuras críticas</a:t>
            </a:r>
            <a:endParaRPr lang="es-ES" sz="8000" dirty="0" err="1"/>
          </a:p>
        </p:txBody>
      </p:sp>
      <p:sp>
        <p:nvSpPr>
          <p:cNvPr id="3" name="Slide Number Placeholder 2">
            <a:extLst>
              <a:ext uri="{FF2B5EF4-FFF2-40B4-BE49-F238E27FC236}">
                <a16:creationId xmlns:a16="http://schemas.microsoft.com/office/drawing/2014/main" id="{4C1F1675-59A3-AD45-A714-24445DDA6B46}"/>
              </a:ext>
            </a:extLst>
          </p:cNvPr>
          <p:cNvSpPr>
            <a:spLocks noGrp="1"/>
          </p:cNvSpPr>
          <p:nvPr>
            <p:ph type="sldNum" sz="quarter" idx="10"/>
          </p:nvPr>
        </p:nvSpPr>
        <p:spPr/>
        <p:txBody>
          <a:bodyPr/>
          <a:lstStyle/>
          <a:p>
            <a:fld id="{91D568E7-61F5-D04E-995D-81EF41C01A2A}" type="slidenum">
              <a:rPr lang="en-GB" smtClean="0"/>
              <a:pPr/>
              <a:t>4</a:t>
            </a:fld>
            <a:endParaRPr lang="en-GB"/>
          </a:p>
        </p:txBody>
      </p:sp>
      <p:sp>
        <p:nvSpPr>
          <p:cNvPr id="7" name="Subtitle 6">
            <a:extLst>
              <a:ext uri="{FF2B5EF4-FFF2-40B4-BE49-F238E27FC236}">
                <a16:creationId xmlns:a16="http://schemas.microsoft.com/office/drawing/2014/main" id="{77D85B01-FCFD-C94C-B338-B5DB868310E8}"/>
              </a:ext>
            </a:extLst>
          </p:cNvPr>
          <p:cNvSpPr>
            <a:spLocks noGrp="1"/>
          </p:cNvSpPr>
          <p:nvPr>
            <p:ph type="subTitle" idx="13"/>
          </p:nvPr>
        </p:nvSpPr>
        <p:spPr/>
        <p:txBody>
          <a:bodyPr/>
          <a:lstStyle/>
          <a:p>
            <a:r>
              <a:rPr lang="en-GB" dirty="0"/>
              <a:t>3</a:t>
            </a:r>
          </a:p>
        </p:txBody>
      </p:sp>
      <p:sp>
        <p:nvSpPr>
          <p:cNvPr id="2" name="Footer Placeholder 1">
            <a:extLst>
              <a:ext uri="{FF2B5EF4-FFF2-40B4-BE49-F238E27FC236}">
                <a16:creationId xmlns:a16="http://schemas.microsoft.com/office/drawing/2014/main" id="{F48839F9-E646-41DF-9DE5-33BB6750B46F}"/>
              </a:ext>
            </a:extLst>
          </p:cNvPr>
          <p:cNvSpPr>
            <a:spLocks noGrp="1"/>
          </p:cNvSpPr>
          <p:nvPr>
            <p:ph type="ftr" sz="quarter" idx="11"/>
          </p:nvPr>
        </p:nvSpPr>
        <p:spPr/>
        <p:txBody>
          <a:bodyPr/>
          <a:lstStyle/>
          <a:p>
            <a:r>
              <a:rPr lang="en-GB"/>
              <a:t>Legal Copy Helvetica Regular 8/9.6 White</a:t>
            </a:r>
            <a:endParaRPr lang="en-GB" dirty="0"/>
          </a:p>
        </p:txBody>
      </p:sp>
      <p:grpSp>
        <p:nvGrpSpPr>
          <p:cNvPr id="13" name="Group 12">
            <a:extLst>
              <a:ext uri="{FF2B5EF4-FFF2-40B4-BE49-F238E27FC236}">
                <a16:creationId xmlns:a16="http://schemas.microsoft.com/office/drawing/2014/main" id="{AAC24325-7A2E-E394-8CCE-5B60564AA21B}"/>
              </a:ext>
            </a:extLst>
          </p:cNvPr>
          <p:cNvGrpSpPr/>
          <p:nvPr/>
        </p:nvGrpSpPr>
        <p:grpSpPr>
          <a:xfrm>
            <a:off x="4743552" y="3196325"/>
            <a:ext cx="18354134" cy="9704894"/>
            <a:chOff x="5167292" y="2113015"/>
            <a:chExt cx="18354134" cy="9704894"/>
          </a:xfrm>
        </p:grpSpPr>
        <p:sp>
          <p:nvSpPr>
            <p:cNvPr id="4" name="Rectangle: Rounded Corners 3">
              <a:extLst>
                <a:ext uri="{FF2B5EF4-FFF2-40B4-BE49-F238E27FC236}">
                  <a16:creationId xmlns:a16="http://schemas.microsoft.com/office/drawing/2014/main" id="{4D8F0B92-F191-0F40-3A6A-A92450B5BB7B}"/>
                </a:ext>
              </a:extLst>
            </p:cNvPr>
            <p:cNvSpPr/>
            <p:nvPr/>
          </p:nvSpPr>
          <p:spPr>
            <a:xfrm>
              <a:off x="5351213" y="2113015"/>
              <a:ext cx="5531745" cy="970489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4800" dirty="0">
                  <a:solidFill>
                    <a:schemeClr val="tx2"/>
                  </a:solidFill>
                  <a:cs typeface="Arial"/>
                </a:rPr>
                <a:t>Coste de </a:t>
              </a:r>
              <a:r>
                <a:rPr lang="en-GB" sz="4800" dirty="0" err="1">
                  <a:solidFill>
                    <a:schemeClr val="tx2"/>
                  </a:solidFill>
                  <a:cs typeface="Arial"/>
                </a:rPr>
                <a:t>equipamiento</a:t>
              </a:r>
              <a:r>
                <a:rPr lang="en-GB" sz="4800" dirty="0">
                  <a:solidFill>
                    <a:schemeClr val="tx2"/>
                  </a:solidFill>
                  <a:cs typeface="Arial"/>
                </a:rPr>
                <a:t> o </a:t>
              </a:r>
              <a:r>
                <a:rPr lang="en-GB" sz="4800" dirty="0" err="1">
                  <a:solidFill>
                    <a:schemeClr val="tx2"/>
                  </a:solidFill>
                  <a:cs typeface="Arial"/>
                </a:rPr>
                <a:t>infraestructura</a:t>
              </a:r>
              <a:r>
                <a:rPr lang="en-GB" sz="4800" dirty="0">
                  <a:solidFill>
                    <a:schemeClr val="tx2"/>
                  </a:solidFill>
                  <a:cs typeface="Arial"/>
                </a:rPr>
                <a:t> </a:t>
              </a:r>
              <a:r>
                <a:rPr lang="en-GB" sz="4800" dirty="0" err="1">
                  <a:solidFill>
                    <a:schemeClr val="tx2"/>
                  </a:solidFill>
                  <a:cs typeface="Arial"/>
                </a:rPr>
                <a:t>dañada</a:t>
              </a:r>
            </a:p>
            <a:p>
              <a:pPr algn="ctr"/>
              <a:endParaRPr lang="en-GB" sz="4800" dirty="0">
                <a:solidFill>
                  <a:schemeClr val="tx2"/>
                </a:solidFill>
                <a:cs typeface="Arial"/>
              </a:endParaRPr>
            </a:p>
            <a:p>
              <a:pPr algn="ctr"/>
              <a:endParaRPr lang="en-GB" sz="4800" dirty="0">
                <a:solidFill>
                  <a:schemeClr val="tx2"/>
                </a:solidFill>
                <a:cs typeface="Arial"/>
              </a:endParaRPr>
            </a:p>
            <a:p>
              <a:pPr algn="ctr"/>
              <a:endParaRPr lang="en-GB" sz="3000" dirty="0">
                <a:solidFill>
                  <a:schemeClr val="tx2"/>
                </a:solidFill>
                <a:cs typeface="Arial"/>
              </a:endParaRPr>
            </a:p>
            <a:p>
              <a:pPr algn="ctr"/>
              <a:endParaRPr lang="en-GB" sz="3000" dirty="0">
                <a:solidFill>
                  <a:schemeClr val="tx2"/>
                </a:solidFill>
                <a:cs typeface="Arial"/>
              </a:endParaRPr>
            </a:p>
            <a:p>
              <a:pPr algn="ctr"/>
              <a:endParaRPr lang="en-GB" sz="3000" dirty="0">
                <a:solidFill>
                  <a:schemeClr val="tx2"/>
                </a:solidFill>
                <a:cs typeface="Arial"/>
              </a:endParaRPr>
            </a:p>
            <a:p>
              <a:pPr algn="ctr"/>
              <a:endParaRPr lang="en-GB" sz="3000" dirty="0">
                <a:solidFill>
                  <a:schemeClr val="tx2"/>
                </a:solidFill>
                <a:cs typeface="Arial"/>
              </a:endParaRPr>
            </a:p>
            <a:p>
              <a:pPr algn="ctr"/>
              <a:endParaRPr lang="en-GB" sz="3000" dirty="0">
                <a:solidFill>
                  <a:schemeClr val="tx2"/>
                </a:solidFill>
                <a:cs typeface="Arial"/>
              </a:endParaRPr>
            </a:p>
            <a:p>
              <a:pPr algn="ctr"/>
              <a:endParaRPr lang="en-GB" sz="3000" dirty="0">
                <a:solidFill>
                  <a:schemeClr val="tx2"/>
                </a:solidFill>
                <a:cs typeface="Arial"/>
              </a:endParaRPr>
            </a:p>
            <a:p>
              <a:pPr algn="ctr"/>
              <a:endParaRPr lang="en-GB" sz="3000" dirty="0">
                <a:solidFill>
                  <a:schemeClr val="tx2"/>
                </a:solidFill>
                <a:cs typeface="Arial"/>
              </a:endParaRPr>
            </a:p>
          </p:txBody>
        </p:sp>
        <p:sp>
          <p:nvSpPr>
            <p:cNvPr id="8" name="Rectangle: Rounded Corners 7">
              <a:extLst>
                <a:ext uri="{FF2B5EF4-FFF2-40B4-BE49-F238E27FC236}">
                  <a16:creationId xmlns:a16="http://schemas.microsoft.com/office/drawing/2014/main" id="{798070AB-6A2B-9D83-93D2-A782117026EB}"/>
                </a:ext>
              </a:extLst>
            </p:cNvPr>
            <p:cNvSpPr/>
            <p:nvPr/>
          </p:nvSpPr>
          <p:spPr>
            <a:xfrm>
              <a:off x="11639587" y="2115769"/>
              <a:ext cx="5531744" cy="9681328"/>
            </a:xfrm>
            <a:prstGeom prst="roundRect">
              <a:avLst/>
            </a:prstGeom>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GB" sz="4800" dirty="0">
                  <a:solidFill>
                    <a:schemeClr val="tx2"/>
                  </a:solidFill>
                  <a:cs typeface="Arial"/>
                </a:rPr>
                <a:t>Coste de personal para la </a:t>
              </a:r>
              <a:r>
                <a:rPr lang="en-GB" sz="4800" err="1">
                  <a:solidFill>
                    <a:schemeClr val="tx2"/>
                  </a:solidFill>
                  <a:cs typeface="Arial"/>
                </a:rPr>
                <a:t>reparación</a:t>
              </a:r>
              <a:r>
                <a:rPr lang="en-GB" sz="4800" dirty="0">
                  <a:solidFill>
                    <a:schemeClr val="tx2"/>
                  </a:solidFill>
                  <a:cs typeface="Arial"/>
                </a:rPr>
                <a:t> y </a:t>
              </a:r>
              <a:r>
                <a:rPr lang="en-GB" sz="4800" err="1">
                  <a:solidFill>
                    <a:schemeClr val="tx2"/>
                  </a:solidFill>
                  <a:cs typeface="Arial"/>
                </a:rPr>
                <a:t>sustitución</a:t>
              </a:r>
              <a:endParaRPr lang="en-GB" sz="4800">
                <a:solidFill>
                  <a:schemeClr val="tx2"/>
                </a:solidFill>
                <a:cs typeface="Arial"/>
              </a:endParaRPr>
            </a:p>
            <a:p>
              <a:pPr algn="ctr"/>
              <a:endParaRPr lang="en-GB" sz="4000" dirty="0">
                <a:solidFill>
                  <a:schemeClr val="tx2"/>
                </a:solidFill>
                <a:cs typeface="Arial" panose="020B0604020202020204"/>
              </a:endParaRPr>
            </a:p>
            <a:p>
              <a:pPr algn="ctr"/>
              <a:endParaRPr lang="en-GB" sz="4000" dirty="0">
                <a:solidFill>
                  <a:schemeClr val="tx2"/>
                </a:solidFill>
                <a:cs typeface="Arial" panose="020B0604020202020204"/>
              </a:endParaRPr>
            </a:p>
            <a:p>
              <a:pPr algn="ctr"/>
              <a:endParaRPr lang="en-GB" sz="4000" dirty="0">
                <a:solidFill>
                  <a:schemeClr val="tx2"/>
                </a:solidFill>
                <a:cs typeface="Arial" panose="020B0604020202020204"/>
              </a:endParaRPr>
            </a:p>
            <a:p>
              <a:pPr algn="ctr"/>
              <a:endParaRPr lang="en-GB" sz="4000" dirty="0">
                <a:solidFill>
                  <a:schemeClr val="tx2"/>
                </a:solidFill>
                <a:cs typeface="Arial" panose="020B0604020202020204"/>
              </a:endParaRPr>
            </a:p>
            <a:p>
              <a:pPr algn="ctr"/>
              <a:endParaRPr lang="en-GB" sz="4000" dirty="0">
                <a:solidFill>
                  <a:schemeClr val="tx2"/>
                </a:solidFill>
                <a:cs typeface="Arial" panose="020B0604020202020204"/>
              </a:endParaRPr>
            </a:p>
            <a:p>
              <a:pPr algn="ctr"/>
              <a:endParaRPr lang="en-GB" sz="4000" dirty="0">
                <a:solidFill>
                  <a:schemeClr val="tx2"/>
                </a:solidFill>
                <a:cs typeface="Arial" panose="020B0604020202020204"/>
              </a:endParaRPr>
            </a:p>
            <a:p>
              <a:pPr algn="ctr"/>
              <a:endParaRPr lang="en-GB" sz="4000" dirty="0">
                <a:solidFill>
                  <a:schemeClr val="tx2"/>
                </a:solidFill>
                <a:cs typeface="Arial" panose="020B0604020202020204"/>
              </a:endParaRPr>
            </a:p>
          </p:txBody>
        </p:sp>
        <p:sp>
          <p:nvSpPr>
            <p:cNvPr id="9" name="Rectangle: Rounded Corners 8">
              <a:extLst>
                <a:ext uri="{FF2B5EF4-FFF2-40B4-BE49-F238E27FC236}">
                  <a16:creationId xmlns:a16="http://schemas.microsoft.com/office/drawing/2014/main" id="{2DDE7BDD-470A-B0DF-6348-CDC46B0F8ACE}"/>
                </a:ext>
              </a:extLst>
            </p:cNvPr>
            <p:cNvSpPr/>
            <p:nvPr/>
          </p:nvSpPr>
          <p:spPr>
            <a:xfrm>
              <a:off x="17576306" y="2114762"/>
              <a:ext cx="5413955" cy="9681327"/>
            </a:xfrm>
            <a:prstGeom prst="roundRect">
              <a:avLst/>
            </a:prstGeom>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GB" sz="4800" dirty="0">
                  <a:solidFill>
                    <a:schemeClr val="tx2"/>
                  </a:solidFill>
                  <a:cs typeface="Arial"/>
                </a:rPr>
                <a:t>Coste de </a:t>
              </a:r>
              <a:r>
                <a:rPr lang="en-GB" sz="4800" dirty="0" err="1">
                  <a:solidFill>
                    <a:schemeClr val="tx2"/>
                  </a:solidFill>
                  <a:cs typeface="Arial"/>
                </a:rPr>
                <a:t>pérdida</a:t>
              </a:r>
              <a:r>
                <a:rPr lang="en-GB" sz="4800" dirty="0">
                  <a:solidFill>
                    <a:schemeClr val="tx2"/>
                  </a:solidFill>
                  <a:cs typeface="Arial"/>
                </a:rPr>
                <a:t> de </a:t>
              </a:r>
              <a:r>
                <a:rPr lang="en-GB" sz="4800" dirty="0" err="1">
                  <a:solidFill>
                    <a:schemeClr val="tx2"/>
                  </a:solidFill>
                  <a:cs typeface="Arial"/>
                </a:rPr>
                <a:t>consumo</a:t>
              </a:r>
              <a:endParaRPr lang="en-GB" sz="4000" dirty="0">
                <a:solidFill>
                  <a:schemeClr val="tx2"/>
                </a:solidFill>
                <a:cs typeface="Arial"/>
              </a:endParaRPr>
            </a:p>
            <a:p>
              <a:pPr algn="ctr"/>
              <a:endParaRPr lang="en-GB" sz="4800" dirty="0">
                <a:solidFill>
                  <a:schemeClr val="tx2"/>
                </a:solidFill>
                <a:cs typeface="Arial" panose="020B0604020202020204"/>
              </a:endParaRPr>
            </a:p>
            <a:p>
              <a:pPr algn="ctr"/>
              <a:endParaRPr lang="en-GB" sz="4800" dirty="0">
                <a:solidFill>
                  <a:schemeClr val="tx2"/>
                </a:solidFill>
                <a:cs typeface="Arial" panose="020B0604020202020204"/>
              </a:endParaRPr>
            </a:p>
            <a:p>
              <a:pPr algn="ctr"/>
              <a:endParaRPr lang="en-GB" sz="4800" dirty="0">
                <a:solidFill>
                  <a:schemeClr val="tx2"/>
                </a:solidFill>
                <a:cs typeface="Arial" panose="020B0604020202020204"/>
              </a:endParaRPr>
            </a:p>
            <a:p>
              <a:pPr algn="ctr"/>
              <a:endParaRPr lang="en-GB" sz="4800" dirty="0">
                <a:solidFill>
                  <a:schemeClr val="tx2"/>
                </a:solidFill>
                <a:cs typeface="Arial" panose="020B0604020202020204"/>
              </a:endParaRPr>
            </a:p>
            <a:p>
              <a:pPr algn="ctr"/>
              <a:endParaRPr lang="en-GB" sz="4800" dirty="0">
                <a:solidFill>
                  <a:schemeClr val="tx2"/>
                </a:solidFill>
                <a:cs typeface="Arial" panose="020B0604020202020204"/>
              </a:endParaRPr>
            </a:p>
            <a:p>
              <a:pPr algn="ctr"/>
              <a:endParaRPr lang="en-GB" sz="4800" dirty="0">
                <a:solidFill>
                  <a:schemeClr val="tx2"/>
                </a:solidFill>
                <a:cs typeface="Arial" panose="020B0604020202020204"/>
              </a:endParaRPr>
            </a:p>
          </p:txBody>
        </p:sp>
        <p:pic>
          <p:nvPicPr>
            <p:cNvPr id="10" name="Picture 10" descr="A picture containing sky, outdoor, road&#10;&#10;Description automatically generated">
              <a:extLst>
                <a:ext uri="{FF2B5EF4-FFF2-40B4-BE49-F238E27FC236}">
                  <a16:creationId xmlns:a16="http://schemas.microsoft.com/office/drawing/2014/main" id="{D5050634-7F2B-E333-0CD1-CEAA4C14D3AE}"/>
                </a:ext>
              </a:extLst>
            </p:cNvPr>
            <p:cNvPicPr>
              <a:picLocks noChangeAspect="1"/>
            </p:cNvPicPr>
            <p:nvPr/>
          </p:nvPicPr>
          <p:blipFill>
            <a:blip r:embed="rId3"/>
            <a:stretch>
              <a:fillRect/>
            </a:stretch>
          </p:blipFill>
          <p:spPr>
            <a:xfrm>
              <a:off x="5167292" y="7171830"/>
              <a:ext cx="5876399" cy="4414101"/>
            </a:xfrm>
            <a:prstGeom prst="rect">
              <a:avLst/>
            </a:prstGeom>
          </p:spPr>
        </p:pic>
        <p:pic>
          <p:nvPicPr>
            <p:cNvPr id="11" name="Picture 11" descr="A picture containing person&#10;&#10;Description automatically generated">
              <a:extLst>
                <a:ext uri="{FF2B5EF4-FFF2-40B4-BE49-F238E27FC236}">
                  <a16:creationId xmlns:a16="http://schemas.microsoft.com/office/drawing/2014/main" id="{78797FDD-3826-3C37-35C4-69B192803EC6}"/>
                </a:ext>
              </a:extLst>
            </p:cNvPr>
            <p:cNvPicPr>
              <a:picLocks noChangeAspect="1"/>
            </p:cNvPicPr>
            <p:nvPr/>
          </p:nvPicPr>
          <p:blipFill rotWithShape="1">
            <a:blip r:embed="rId4"/>
            <a:srcRect r="7059" b="-588"/>
            <a:stretch/>
          </p:blipFill>
          <p:spPr>
            <a:xfrm>
              <a:off x="11239541" y="7166620"/>
              <a:ext cx="6135471" cy="4424152"/>
            </a:xfrm>
            <a:prstGeom prst="rect">
              <a:avLst/>
            </a:prstGeom>
          </p:spPr>
        </p:pic>
        <p:pic>
          <p:nvPicPr>
            <p:cNvPr id="12" name="Picture 12" descr="A picture containing person, indoor, wall&#10;&#10;Description automatically generated">
              <a:extLst>
                <a:ext uri="{FF2B5EF4-FFF2-40B4-BE49-F238E27FC236}">
                  <a16:creationId xmlns:a16="http://schemas.microsoft.com/office/drawing/2014/main" id="{D734D353-5A2D-660D-B924-604428F7F215}"/>
                </a:ext>
              </a:extLst>
            </p:cNvPr>
            <p:cNvPicPr>
              <a:picLocks noChangeAspect="1"/>
            </p:cNvPicPr>
            <p:nvPr/>
          </p:nvPicPr>
          <p:blipFill rotWithShape="1">
            <a:blip r:embed="rId5"/>
            <a:srcRect l="4444" r="370" b="-535"/>
            <a:stretch/>
          </p:blipFill>
          <p:spPr>
            <a:xfrm>
              <a:off x="17480496" y="7170684"/>
              <a:ext cx="6040930" cy="4440011"/>
            </a:xfrm>
            <a:prstGeom prst="rect">
              <a:avLst/>
            </a:prstGeom>
          </p:spPr>
        </p:pic>
      </p:grpSp>
    </p:spTree>
    <p:extLst>
      <p:ext uri="{BB962C8B-B14F-4D97-AF65-F5344CB8AC3E}">
        <p14:creationId xmlns:p14="http://schemas.microsoft.com/office/powerpoint/2010/main" val="650284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1F1675-59A3-AD45-A714-24445DDA6B46}"/>
              </a:ext>
            </a:extLst>
          </p:cNvPr>
          <p:cNvSpPr>
            <a:spLocks noGrp="1"/>
          </p:cNvSpPr>
          <p:nvPr>
            <p:ph type="sldNum" sz="quarter" idx="10"/>
          </p:nvPr>
        </p:nvSpPr>
        <p:spPr/>
        <p:txBody>
          <a:bodyPr/>
          <a:lstStyle/>
          <a:p>
            <a:fld id="{91D568E7-61F5-D04E-995D-81EF41C01A2A}" type="slidenum">
              <a:rPr lang="en-GB" smtClean="0"/>
              <a:pPr/>
              <a:t>5</a:t>
            </a:fld>
            <a:endParaRPr lang="en-GB"/>
          </a:p>
        </p:txBody>
      </p:sp>
      <p:sp>
        <p:nvSpPr>
          <p:cNvPr id="7" name="Subtitle 6">
            <a:extLst>
              <a:ext uri="{FF2B5EF4-FFF2-40B4-BE49-F238E27FC236}">
                <a16:creationId xmlns:a16="http://schemas.microsoft.com/office/drawing/2014/main" id="{77D85B01-FCFD-C94C-B338-B5DB868310E8}"/>
              </a:ext>
            </a:extLst>
          </p:cNvPr>
          <p:cNvSpPr>
            <a:spLocks noGrp="1"/>
          </p:cNvSpPr>
          <p:nvPr>
            <p:ph type="subTitle" idx="13"/>
          </p:nvPr>
        </p:nvSpPr>
        <p:spPr/>
        <p:txBody>
          <a:bodyPr/>
          <a:lstStyle/>
          <a:p>
            <a:r>
              <a:rPr lang="en-GB" dirty="0"/>
              <a:t>4</a:t>
            </a:r>
          </a:p>
        </p:txBody>
      </p:sp>
      <p:sp>
        <p:nvSpPr>
          <p:cNvPr id="2" name="Footer Placeholder 1">
            <a:extLst>
              <a:ext uri="{FF2B5EF4-FFF2-40B4-BE49-F238E27FC236}">
                <a16:creationId xmlns:a16="http://schemas.microsoft.com/office/drawing/2014/main" id="{F48839F9-E646-41DF-9DE5-33BB6750B46F}"/>
              </a:ext>
            </a:extLst>
          </p:cNvPr>
          <p:cNvSpPr>
            <a:spLocks noGrp="1"/>
          </p:cNvSpPr>
          <p:nvPr>
            <p:ph type="ftr" sz="quarter" idx="11"/>
          </p:nvPr>
        </p:nvSpPr>
        <p:spPr/>
        <p:txBody>
          <a:bodyPr/>
          <a:lstStyle/>
          <a:p>
            <a:r>
              <a:rPr lang="en-GB"/>
              <a:t>Legal Copy Helvetica Regular 8/9.6 White</a:t>
            </a:r>
            <a:endParaRPr lang="en-GB" dirty="0"/>
          </a:p>
        </p:txBody>
      </p:sp>
      <p:sp>
        <p:nvSpPr>
          <p:cNvPr id="9" name="Title 5">
            <a:extLst>
              <a:ext uri="{FF2B5EF4-FFF2-40B4-BE49-F238E27FC236}">
                <a16:creationId xmlns:a16="http://schemas.microsoft.com/office/drawing/2014/main" id="{180B58B8-A912-8D5B-9915-D10EDEDEA960}"/>
              </a:ext>
            </a:extLst>
          </p:cNvPr>
          <p:cNvSpPr txBox="1">
            <a:spLocks/>
          </p:cNvSpPr>
          <p:nvPr/>
        </p:nvSpPr>
        <p:spPr>
          <a:xfrm>
            <a:off x="3687193" y="525728"/>
            <a:ext cx="19623443" cy="2340338"/>
          </a:xfrm>
          <a:prstGeom prst="rect">
            <a:avLst/>
          </a:prstGeom>
        </p:spPr>
        <p:txBody>
          <a:bodyPr vert="horz" wrap="square" lIns="0" tIns="0" rIns="0" bIns="0" rtlCol="0" anchor="t">
            <a:noAutofit/>
          </a:bodyPr>
          <a:lstStyle>
            <a:lvl1pPr algn="l" defTabSz="1828709" rtl="0" eaLnBrk="1" latinLnBrk="0" hangingPunct="1">
              <a:lnSpc>
                <a:spcPct val="100000"/>
              </a:lnSpc>
              <a:spcBef>
                <a:spcPct val="0"/>
              </a:spcBef>
              <a:buNone/>
              <a:defRPr sz="5000" b="0" i="0" kern="1200" spc="-30" baseline="0">
                <a:solidFill>
                  <a:schemeClr val="tx1"/>
                </a:solidFill>
                <a:latin typeface="Helvetica Now Text" panose="020B0504030202020204" pitchFamily="34" charset="77"/>
                <a:ea typeface="+mj-ea"/>
                <a:cs typeface="+mj-cs"/>
              </a:defRPr>
            </a:lvl1pPr>
          </a:lstStyle>
          <a:p>
            <a:r>
              <a:rPr lang="es-ES" sz="8000" dirty="0">
                <a:latin typeface="Helvetica Now Text"/>
              </a:rPr>
              <a:t>Datos para la evaluación del impacto económico en las infraestructuras críticas</a:t>
            </a:r>
            <a:endParaRPr lang="es-ES" sz="8000" dirty="0" err="1"/>
          </a:p>
        </p:txBody>
      </p:sp>
      <p:grpSp>
        <p:nvGrpSpPr>
          <p:cNvPr id="17" name="Group 16">
            <a:extLst>
              <a:ext uri="{FF2B5EF4-FFF2-40B4-BE49-F238E27FC236}">
                <a16:creationId xmlns:a16="http://schemas.microsoft.com/office/drawing/2014/main" id="{67B330DB-F08B-A9D3-1D58-FA447DEFDFEA}"/>
              </a:ext>
            </a:extLst>
          </p:cNvPr>
          <p:cNvGrpSpPr/>
          <p:nvPr/>
        </p:nvGrpSpPr>
        <p:grpSpPr>
          <a:xfrm>
            <a:off x="4927473" y="3196325"/>
            <a:ext cx="17639048" cy="9704894"/>
            <a:chOff x="5351213" y="2113015"/>
            <a:chExt cx="17639048" cy="9704894"/>
          </a:xfrm>
        </p:grpSpPr>
        <p:sp>
          <p:nvSpPr>
            <p:cNvPr id="11" name="Rectangle: Rounded Corners 10">
              <a:extLst>
                <a:ext uri="{FF2B5EF4-FFF2-40B4-BE49-F238E27FC236}">
                  <a16:creationId xmlns:a16="http://schemas.microsoft.com/office/drawing/2014/main" id="{E348C29B-0B2C-ED7F-462B-B26A1D623B91}"/>
                </a:ext>
              </a:extLst>
            </p:cNvPr>
            <p:cNvSpPr/>
            <p:nvPr/>
          </p:nvSpPr>
          <p:spPr>
            <a:xfrm>
              <a:off x="5351213" y="2113015"/>
              <a:ext cx="5531745" cy="970489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4800" dirty="0">
                  <a:solidFill>
                    <a:schemeClr val="tx2"/>
                  </a:solidFill>
                  <a:cs typeface="Arial"/>
                </a:rPr>
                <a:t>Coste de </a:t>
              </a:r>
              <a:r>
                <a:rPr lang="en-GB" sz="4800" dirty="0" err="1">
                  <a:solidFill>
                    <a:schemeClr val="tx2"/>
                  </a:solidFill>
                  <a:cs typeface="Arial"/>
                </a:rPr>
                <a:t>equipamiento</a:t>
              </a:r>
              <a:r>
                <a:rPr lang="en-GB" sz="4800" dirty="0">
                  <a:solidFill>
                    <a:schemeClr val="tx2"/>
                  </a:solidFill>
                  <a:cs typeface="Arial"/>
                </a:rPr>
                <a:t> o </a:t>
              </a:r>
              <a:r>
                <a:rPr lang="en-GB" sz="4800" dirty="0" err="1">
                  <a:solidFill>
                    <a:schemeClr val="tx2"/>
                  </a:solidFill>
                  <a:cs typeface="Arial"/>
                </a:rPr>
                <a:t>infraestructura</a:t>
              </a:r>
              <a:r>
                <a:rPr lang="en-GB" sz="4800" dirty="0">
                  <a:solidFill>
                    <a:schemeClr val="tx2"/>
                  </a:solidFill>
                  <a:cs typeface="Arial"/>
                </a:rPr>
                <a:t> </a:t>
              </a:r>
              <a:r>
                <a:rPr lang="en-GB" sz="4800" dirty="0" err="1">
                  <a:solidFill>
                    <a:schemeClr val="tx2"/>
                  </a:solidFill>
                  <a:cs typeface="Arial"/>
                </a:rPr>
                <a:t>dañada</a:t>
              </a:r>
            </a:p>
            <a:p>
              <a:pPr algn="ctr"/>
              <a:endParaRPr lang="en-GB" sz="4800" dirty="0">
                <a:solidFill>
                  <a:schemeClr val="tx2"/>
                </a:solidFill>
                <a:cs typeface="Arial"/>
              </a:endParaRPr>
            </a:p>
            <a:p>
              <a:pPr algn="ctr"/>
              <a:endParaRPr lang="en-GB" sz="4800" dirty="0">
                <a:solidFill>
                  <a:schemeClr val="tx2"/>
                </a:solidFill>
                <a:cs typeface="Arial"/>
              </a:endParaRPr>
            </a:p>
            <a:p>
              <a:pPr algn="ctr"/>
              <a:endParaRPr lang="en-GB" sz="3000" dirty="0">
                <a:solidFill>
                  <a:schemeClr val="tx2"/>
                </a:solidFill>
                <a:cs typeface="Arial"/>
              </a:endParaRPr>
            </a:p>
            <a:p>
              <a:pPr algn="ctr"/>
              <a:endParaRPr lang="en-GB" sz="3000" dirty="0">
                <a:solidFill>
                  <a:schemeClr val="tx2"/>
                </a:solidFill>
                <a:cs typeface="Arial"/>
              </a:endParaRPr>
            </a:p>
            <a:p>
              <a:pPr algn="ctr"/>
              <a:endParaRPr lang="en-GB" sz="3000" dirty="0">
                <a:solidFill>
                  <a:schemeClr val="tx2"/>
                </a:solidFill>
                <a:cs typeface="Arial"/>
              </a:endParaRPr>
            </a:p>
            <a:p>
              <a:pPr algn="ctr"/>
              <a:endParaRPr lang="en-GB" sz="3000" dirty="0">
                <a:solidFill>
                  <a:schemeClr val="tx2"/>
                </a:solidFill>
                <a:cs typeface="Arial"/>
              </a:endParaRPr>
            </a:p>
            <a:p>
              <a:pPr algn="ctr"/>
              <a:endParaRPr lang="en-GB" sz="3000" dirty="0">
                <a:solidFill>
                  <a:schemeClr val="tx2"/>
                </a:solidFill>
                <a:cs typeface="Arial"/>
              </a:endParaRPr>
            </a:p>
            <a:p>
              <a:pPr algn="ctr"/>
              <a:endParaRPr lang="en-GB" sz="3000" dirty="0">
                <a:solidFill>
                  <a:schemeClr val="tx2"/>
                </a:solidFill>
                <a:cs typeface="Arial"/>
              </a:endParaRPr>
            </a:p>
            <a:p>
              <a:pPr algn="ctr"/>
              <a:endParaRPr lang="en-GB" sz="3000" dirty="0">
                <a:solidFill>
                  <a:schemeClr val="tx2"/>
                </a:solidFill>
                <a:cs typeface="Arial"/>
              </a:endParaRPr>
            </a:p>
          </p:txBody>
        </p:sp>
        <p:sp>
          <p:nvSpPr>
            <p:cNvPr id="12" name="Rectangle: Rounded Corners 11">
              <a:extLst>
                <a:ext uri="{FF2B5EF4-FFF2-40B4-BE49-F238E27FC236}">
                  <a16:creationId xmlns:a16="http://schemas.microsoft.com/office/drawing/2014/main" id="{788CD3A7-7865-BC3C-1F24-11039FED25C9}"/>
                </a:ext>
              </a:extLst>
            </p:cNvPr>
            <p:cNvSpPr/>
            <p:nvPr/>
          </p:nvSpPr>
          <p:spPr>
            <a:xfrm>
              <a:off x="11639587" y="2115769"/>
              <a:ext cx="5531744" cy="9681328"/>
            </a:xfrm>
            <a:prstGeom prst="roundRect">
              <a:avLst/>
            </a:prstGeom>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GB" sz="4800" dirty="0">
                  <a:solidFill>
                    <a:schemeClr val="tx2"/>
                  </a:solidFill>
                  <a:cs typeface="Arial"/>
                </a:rPr>
                <a:t>Coste de personal para la </a:t>
              </a:r>
              <a:r>
                <a:rPr lang="en-GB" sz="4800" err="1">
                  <a:solidFill>
                    <a:schemeClr val="tx2"/>
                  </a:solidFill>
                  <a:cs typeface="Arial"/>
                </a:rPr>
                <a:t>reparación</a:t>
              </a:r>
              <a:r>
                <a:rPr lang="en-GB" sz="4800" dirty="0">
                  <a:solidFill>
                    <a:schemeClr val="tx2"/>
                  </a:solidFill>
                  <a:cs typeface="Arial"/>
                </a:rPr>
                <a:t> y </a:t>
              </a:r>
              <a:r>
                <a:rPr lang="en-GB" sz="4800" err="1">
                  <a:solidFill>
                    <a:schemeClr val="tx2"/>
                  </a:solidFill>
                  <a:cs typeface="Arial"/>
                </a:rPr>
                <a:t>sustitución</a:t>
              </a:r>
              <a:endParaRPr lang="en-GB" sz="4800">
                <a:solidFill>
                  <a:schemeClr val="tx2"/>
                </a:solidFill>
                <a:cs typeface="Arial"/>
              </a:endParaRPr>
            </a:p>
            <a:p>
              <a:pPr algn="ctr"/>
              <a:endParaRPr lang="en-GB" sz="4000" dirty="0">
                <a:solidFill>
                  <a:schemeClr val="tx2"/>
                </a:solidFill>
                <a:cs typeface="Arial" panose="020B0604020202020204"/>
              </a:endParaRPr>
            </a:p>
            <a:p>
              <a:pPr algn="ctr"/>
              <a:endParaRPr lang="en-GB" sz="4000" dirty="0">
                <a:solidFill>
                  <a:schemeClr val="tx2"/>
                </a:solidFill>
                <a:cs typeface="Arial" panose="020B0604020202020204"/>
              </a:endParaRPr>
            </a:p>
            <a:p>
              <a:pPr algn="ctr"/>
              <a:endParaRPr lang="en-GB" sz="4000" dirty="0">
                <a:solidFill>
                  <a:schemeClr val="tx2"/>
                </a:solidFill>
                <a:cs typeface="Arial" panose="020B0604020202020204"/>
              </a:endParaRPr>
            </a:p>
            <a:p>
              <a:pPr algn="ctr"/>
              <a:endParaRPr lang="en-GB" sz="4000" dirty="0">
                <a:solidFill>
                  <a:schemeClr val="tx2"/>
                </a:solidFill>
                <a:cs typeface="Arial" panose="020B0604020202020204"/>
              </a:endParaRPr>
            </a:p>
            <a:p>
              <a:pPr algn="ctr"/>
              <a:endParaRPr lang="en-GB" sz="4000" dirty="0">
                <a:solidFill>
                  <a:schemeClr val="tx2"/>
                </a:solidFill>
                <a:cs typeface="Arial" panose="020B0604020202020204"/>
              </a:endParaRPr>
            </a:p>
            <a:p>
              <a:pPr algn="ctr"/>
              <a:endParaRPr lang="en-GB" sz="4000" dirty="0">
                <a:solidFill>
                  <a:schemeClr val="tx2"/>
                </a:solidFill>
                <a:cs typeface="Arial" panose="020B0604020202020204"/>
              </a:endParaRPr>
            </a:p>
            <a:p>
              <a:pPr algn="ctr"/>
              <a:endParaRPr lang="en-GB" sz="4000" dirty="0">
                <a:solidFill>
                  <a:schemeClr val="tx2"/>
                </a:solidFill>
                <a:cs typeface="Arial" panose="020B0604020202020204"/>
              </a:endParaRPr>
            </a:p>
          </p:txBody>
        </p:sp>
        <p:sp>
          <p:nvSpPr>
            <p:cNvPr id="13" name="Rectangle: Rounded Corners 12">
              <a:extLst>
                <a:ext uri="{FF2B5EF4-FFF2-40B4-BE49-F238E27FC236}">
                  <a16:creationId xmlns:a16="http://schemas.microsoft.com/office/drawing/2014/main" id="{FB6B3BAF-0CF7-3E6E-B3FE-C08A6F6C7FAB}"/>
                </a:ext>
              </a:extLst>
            </p:cNvPr>
            <p:cNvSpPr/>
            <p:nvPr/>
          </p:nvSpPr>
          <p:spPr>
            <a:xfrm>
              <a:off x="17576306" y="2114762"/>
              <a:ext cx="5413955" cy="9681327"/>
            </a:xfrm>
            <a:prstGeom prst="roundRect">
              <a:avLst/>
            </a:prstGeom>
            <a:ln/>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GB" sz="4800" dirty="0">
                  <a:solidFill>
                    <a:schemeClr val="tx2"/>
                  </a:solidFill>
                  <a:cs typeface="Arial"/>
                </a:rPr>
                <a:t>Coste de </a:t>
              </a:r>
              <a:r>
                <a:rPr lang="en-GB" sz="4800" dirty="0" err="1">
                  <a:solidFill>
                    <a:schemeClr val="tx2"/>
                  </a:solidFill>
                  <a:cs typeface="Arial"/>
                </a:rPr>
                <a:t>pérdida</a:t>
              </a:r>
              <a:r>
                <a:rPr lang="en-GB" sz="4800" dirty="0">
                  <a:solidFill>
                    <a:schemeClr val="tx2"/>
                  </a:solidFill>
                  <a:cs typeface="Arial"/>
                </a:rPr>
                <a:t> de </a:t>
              </a:r>
              <a:r>
                <a:rPr lang="en-GB" sz="4800" dirty="0" err="1">
                  <a:solidFill>
                    <a:schemeClr val="tx2"/>
                  </a:solidFill>
                  <a:cs typeface="Arial"/>
                </a:rPr>
                <a:t>consumo</a:t>
              </a:r>
              <a:endParaRPr lang="en-GB" sz="4000" dirty="0">
                <a:solidFill>
                  <a:schemeClr val="tx2"/>
                </a:solidFill>
                <a:cs typeface="Arial"/>
              </a:endParaRPr>
            </a:p>
            <a:p>
              <a:pPr algn="ctr"/>
              <a:endParaRPr lang="en-GB" sz="4800" dirty="0">
                <a:solidFill>
                  <a:schemeClr val="tx2"/>
                </a:solidFill>
                <a:cs typeface="Arial" panose="020B0604020202020204"/>
              </a:endParaRPr>
            </a:p>
            <a:p>
              <a:pPr algn="ctr"/>
              <a:endParaRPr lang="en-GB" sz="4800" dirty="0">
                <a:solidFill>
                  <a:schemeClr val="tx2"/>
                </a:solidFill>
                <a:cs typeface="Arial" panose="020B0604020202020204"/>
              </a:endParaRPr>
            </a:p>
            <a:p>
              <a:pPr algn="ctr"/>
              <a:endParaRPr lang="en-GB" sz="4800" dirty="0">
                <a:solidFill>
                  <a:schemeClr val="tx2"/>
                </a:solidFill>
                <a:cs typeface="Arial" panose="020B0604020202020204"/>
              </a:endParaRPr>
            </a:p>
            <a:p>
              <a:pPr algn="ctr"/>
              <a:endParaRPr lang="en-GB" sz="4800" dirty="0">
                <a:solidFill>
                  <a:schemeClr val="tx2"/>
                </a:solidFill>
                <a:cs typeface="Arial" panose="020B0604020202020204"/>
              </a:endParaRPr>
            </a:p>
            <a:p>
              <a:pPr algn="ctr"/>
              <a:endParaRPr lang="en-GB" sz="4800" dirty="0">
                <a:solidFill>
                  <a:schemeClr val="tx2"/>
                </a:solidFill>
                <a:cs typeface="Arial" panose="020B0604020202020204"/>
              </a:endParaRPr>
            </a:p>
            <a:p>
              <a:pPr algn="ctr"/>
              <a:endParaRPr lang="en-GB" sz="4800" dirty="0">
                <a:solidFill>
                  <a:schemeClr val="tx2"/>
                </a:solidFill>
                <a:cs typeface="Arial" panose="020B0604020202020204"/>
              </a:endParaRPr>
            </a:p>
          </p:txBody>
        </p:sp>
      </p:grpSp>
      <p:sp>
        <p:nvSpPr>
          <p:cNvPr id="18" name="Rectangle: Rounded Corners 17">
            <a:extLst>
              <a:ext uri="{FF2B5EF4-FFF2-40B4-BE49-F238E27FC236}">
                <a16:creationId xmlns:a16="http://schemas.microsoft.com/office/drawing/2014/main" id="{ECD1A0BD-7052-51C8-5860-779998ED89E3}"/>
              </a:ext>
            </a:extLst>
          </p:cNvPr>
          <p:cNvSpPr/>
          <p:nvPr/>
        </p:nvSpPr>
        <p:spPr>
          <a:xfrm>
            <a:off x="5448532" y="7578311"/>
            <a:ext cx="4565872" cy="489722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a:buChar char="•"/>
            </a:pPr>
            <a:r>
              <a:rPr lang="en-GB" sz="3000" dirty="0" err="1">
                <a:solidFill>
                  <a:schemeClr val="tx2"/>
                </a:solidFill>
                <a:cs typeface="Arial"/>
              </a:rPr>
              <a:t>Agroseguro</a:t>
            </a:r>
            <a:endParaRPr lang="en-US" dirty="0" err="1">
              <a:solidFill>
                <a:schemeClr val="tx2"/>
              </a:solidFill>
              <a:cs typeface="Arial" panose="020B0604020202020204"/>
            </a:endParaRPr>
          </a:p>
          <a:p>
            <a:pPr marL="457200" indent="-457200">
              <a:buFont typeface="Arial"/>
              <a:buChar char="•"/>
            </a:pPr>
            <a:r>
              <a:rPr lang="en-GB" sz="3000" dirty="0">
                <a:solidFill>
                  <a:schemeClr val="tx2"/>
                </a:solidFill>
                <a:cs typeface="Arial"/>
              </a:rPr>
              <a:t>Consorcio de </a:t>
            </a:r>
            <a:r>
              <a:rPr lang="en-GB" sz="3000" dirty="0" err="1">
                <a:solidFill>
                  <a:schemeClr val="tx2"/>
                </a:solidFill>
                <a:cs typeface="Arial"/>
              </a:rPr>
              <a:t>compensación</a:t>
            </a:r>
            <a:r>
              <a:rPr lang="en-GB" sz="3000" dirty="0">
                <a:solidFill>
                  <a:schemeClr val="tx2"/>
                </a:solidFill>
                <a:cs typeface="Arial"/>
              </a:rPr>
              <a:t> de </a:t>
            </a:r>
            <a:r>
              <a:rPr lang="en-GB" sz="3000" dirty="0" err="1">
                <a:solidFill>
                  <a:schemeClr val="tx2"/>
                </a:solidFill>
                <a:cs typeface="Arial"/>
              </a:rPr>
              <a:t>seguros</a:t>
            </a:r>
          </a:p>
          <a:p>
            <a:pPr marL="457200" indent="-457200">
              <a:buFont typeface="Arial"/>
              <a:buChar char="•"/>
            </a:pPr>
            <a:r>
              <a:rPr lang="en-GB" sz="3000" dirty="0" err="1">
                <a:solidFill>
                  <a:schemeClr val="tx2"/>
                </a:solidFill>
                <a:cs typeface="Arial"/>
              </a:rPr>
              <a:t>Noticias</a:t>
            </a:r>
            <a:r>
              <a:rPr lang="en-GB" sz="3000" dirty="0">
                <a:solidFill>
                  <a:schemeClr val="tx2"/>
                </a:solidFill>
                <a:cs typeface="Arial"/>
              </a:rPr>
              <a:t> </a:t>
            </a:r>
            <a:r>
              <a:rPr lang="en-GB" sz="3000" dirty="0" err="1">
                <a:solidFill>
                  <a:schemeClr val="tx2"/>
                </a:solidFill>
                <a:cs typeface="Arial"/>
              </a:rPr>
              <a:t>en</a:t>
            </a:r>
            <a:r>
              <a:rPr lang="en-GB" sz="3000" dirty="0">
                <a:solidFill>
                  <a:schemeClr val="tx2"/>
                </a:solidFill>
                <a:cs typeface="Arial"/>
              </a:rPr>
              <a:t> </a:t>
            </a:r>
            <a:r>
              <a:rPr lang="en-GB" sz="3000" dirty="0" err="1">
                <a:solidFill>
                  <a:schemeClr val="tx2"/>
                </a:solidFill>
                <a:cs typeface="Arial"/>
              </a:rPr>
              <a:t>medios</a:t>
            </a:r>
            <a:r>
              <a:rPr lang="en-GB" sz="3000" dirty="0">
                <a:solidFill>
                  <a:schemeClr val="tx2"/>
                </a:solidFill>
                <a:cs typeface="Arial"/>
              </a:rPr>
              <a:t> de </a:t>
            </a:r>
            <a:r>
              <a:rPr lang="en-GB" sz="3000" dirty="0" err="1">
                <a:solidFill>
                  <a:schemeClr val="tx2"/>
                </a:solidFill>
                <a:cs typeface="Arial"/>
              </a:rPr>
              <a:t>comunicación</a:t>
            </a:r>
          </a:p>
          <a:p>
            <a:pPr marL="457200" indent="-457200">
              <a:buFont typeface="Arial"/>
              <a:buChar char="•"/>
            </a:pPr>
            <a:r>
              <a:rPr lang="en-GB" sz="3000" dirty="0" err="1">
                <a:solidFill>
                  <a:schemeClr val="tx2"/>
                </a:solidFill>
                <a:cs typeface="Arial"/>
              </a:rPr>
              <a:t>Documentos</a:t>
            </a:r>
            <a:r>
              <a:rPr lang="en-GB" sz="3000" dirty="0">
                <a:solidFill>
                  <a:schemeClr val="tx2"/>
                </a:solidFill>
                <a:cs typeface="Arial"/>
              </a:rPr>
              <a:t> </a:t>
            </a:r>
            <a:r>
              <a:rPr lang="en-GB" sz="3000" dirty="0" err="1">
                <a:solidFill>
                  <a:schemeClr val="tx2"/>
                </a:solidFill>
                <a:cs typeface="Arial"/>
              </a:rPr>
              <a:t>oficiales</a:t>
            </a:r>
            <a:r>
              <a:rPr lang="en-GB" sz="3000" dirty="0">
                <a:solidFill>
                  <a:schemeClr val="tx2"/>
                </a:solidFill>
                <a:cs typeface="Arial"/>
              </a:rPr>
              <a:t> de </a:t>
            </a:r>
            <a:r>
              <a:rPr lang="en-GB" sz="3000" dirty="0" err="1">
                <a:solidFill>
                  <a:schemeClr val="tx2"/>
                </a:solidFill>
                <a:cs typeface="Arial"/>
              </a:rPr>
              <a:t>organismos</a:t>
            </a:r>
            <a:r>
              <a:rPr lang="en-GB" sz="3000" dirty="0">
                <a:solidFill>
                  <a:schemeClr val="tx2"/>
                </a:solidFill>
                <a:cs typeface="Arial"/>
              </a:rPr>
              <a:t> </a:t>
            </a:r>
            <a:r>
              <a:rPr lang="en-GB" sz="3000" dirty="0" err="1">
                <a:solidFill>
                  <a:schemeClr val="tx2"/>
                </a:solidFill>
                <a:cs typeface="Arial"/>
              </a:rPr>
              <a:t>públicos</a:t>
            </a:r>
          </a:p>
        </p:txBody>
      </p:sp>
      <p:sp>
        <p:nvSpPr>
          <p:cNvPr id="19" name="Rectangle: Rounded Corners 18">
            <a:extLst>
              <a:ext uri="{FF2B5EF4-FFF2-40B4-BE49-F238E27FC236}">
                <a16:creationId xmlns:a16="http://schemas.microsoft.com/office/drawing/2014/main" id="{07DA5F43-8049-38CA-7CDE-D9DB3BF2332E}"/>
              </a:ext>
            </a:extLst>
          </p:cNvPr>
          <p:cNvSpPr/>
          <p:nvPr/>
        </p:nvSpPr>
        <p:spPr>
          <a:xfrm>
            <a:off x="11712730" y="7578412"/>
            <a:ext cx="4565872" cy="489722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a:buChar char="•"/>
            </a:pPr>
            <a:r>
              <a:rPr lang="en-GB" sz="3000" dirty="0" err="1">
                <a:solidFill>
                  <a:schemeClr val="tx2"/>
                </a:solidFill>
                <a:cs typeface="Arial"/>
              </a:rPr>
              <a:t>Agroseguro</a:t>
            </a:r>
            <a:endParaRPr lang="en-US" dirty="0" err="1">
              <a:solidFill>
                <a:schemeClr val="tx2"/>
              </a:solidFill>
              <a:cs typeface="Arial" panose="020B0604020202020204"/>
            </a:endParaRPr>
          </a:p>
          <a:p>
            <a:pPr marL="457200" indent="-457200">
              <a:buFont typeface="Arial"/>
              <a:buChar char="•"/>
            </a:pPr>
            <a:r>
              <a:rPr lang="en-GB" sz="3000" dirty="0">
                <a:solidFill>
                  <a:schemeClr val="tx2"/>
                </a:solidFill>
                <a:cs typeface="Arial"/>
              </a:rPr>
              <a:t>Consorcio de </a:t>
            </a:r>
            <a:r>
              <a:rPr lang="en-GB" sz="3000" dirty="0" err="1">
                <a:solidFill>
                  <a:schemeClr val="tx2"/>
                </a:solidFill>
                <a:cs typeface="Arial"/>
              </a:rPr>
              <a:t>compensación</a:t>
            </a:r>
            <a:r>
              <a:rPr lang="en-GB" sz="3000" dirty="0">
                <a:solidFill>
                  <a:schemeClr val="tx2"/>
                </a:solidFill>
                <a:cs typeface="Arial"/>
              </a:rPr>
              <a:t> de </a:t>
            </a:r>
            <a:r>
              <a:rPr lang="en-GB" sz="3000" dirty="0" err="1">
                <a:solidFill>
                  <a:schemeClr val="tx2"/>
                </a:solidFill>
                <a:cs typeface="Arial"/>
              </a:rPr>
              <a:t>seguros</a:t>
            </a:r>
          </a:p>
          <a:p>
            <a:pPr marL="457200" indent="-457200">
              <a:buFont typeface="Arial"/>
              <a:buChar char="•"/>
            </a:pPr>
            <a:r>
              <a:rPr lang="en-GB" sz="3000" dirty="0" err="1">
                <a:solidFill>
                  <a:schemeClr val="tx2"/>
                </a:solidFill>
                <a:cs typeface="Arial"/>
              </a:rPr>
              <a:t>Noticias</a:t>
            </a:r>
            <a:r>
              <a:rPr lang="en-GB" sz="3000" dirty="0">
                <a:solidFill>
                  <a:schemeClr val="tx2"/>
                </a:solidFill>
                <a:cs typeface="Arial"/>
              </a:rPr>
              <a:t> </a:t>
            </a:r>
            <a:r>
              <a:rPr lang="en-GB" sz="3000" dirty="0" err="1">
                <a:solidFill>
                  <a:schemeClr val="tx2"/>
                </a:solidFill>
                <a:cs typeface="Arial"/>
              </a:rPr>
              <a:t>en</a:t>
            </a:r>
            <a:r>
              <a:rPr lang="en-GB" sz="3000" dirty="0">
                <a:solidFill>
                  <a:schemeClr val="tx2"/>
                </a:solidFill>
                <a:cs typeface="Arial"/>
              </a:rPr>
              <a:t> </a:t>
            </a:r>
            <a:r>
              <a:rPr lang="en-GB" sz="3000" dirty="0" err="1">
                <a:solidFill>
                  <a:schemeClr val="tx2"/>
                </a:solidFill>
                <a:cs typeface="Arial"/>
              </a:rPr>
              <a:t>medios</a:t>
            </a:r>
            <a:r>
              <a:rPr lang="en-GB" sz="3000" dirty="0">
                <a:solidFill>
                  <a:schemeClr val="tx2"/>
                </a:solidFill>
                <a:cs typeface="Arial"/>
              </a:rPr>
              <a:t> de </a:t>
            </a:r>
            <a:r>
              <a:rPr lang="en-GB" sz="3000" dirty="0" err="1">
                <a:solidFill>
                  <a:schemeClr val="tx2"/>
                </a:solidFill>
                <a:cs typeface="Arial"/>
              </a:rPr>
              <a:t>comunicación</a:t>
            </a:r>
          </a:p>
          <a:p>
            <a:pPr marL="457200" indent="-457200">
              <a:buFont typeface="Arial"/>
              <a:buChar char="•"/>
            </a:pPr>
            <a:r>
              <a:rPr lang="en-GB" sz="3000" dirty="0" err="1">
                <a:solidFill>
                  <a:schemeClr val="tx2"/>
                </a:solidFill>
                <a:cs typeface="Arial"/>
              </a:rPr>
              <a:t>Documentos</a:t>
            </a:r>
            <a:r>
              <a:rPr lang="en-GB" sz="3000" dirty="0">
                <a:solidFill>
                  <a:schemeClr val="tx2"/>
                </a:solidFill>
                <a:cs typeface="Arial"/>
              </a:rPr>
              <a:t> </a:t>
            </a:r>
            <a:r>
              <a:rPr lang="en-GB" sz="3000" dirty="0" err="1">
                <a:solidFill>
                  <a:schemeClr val="tx2"/>
                </a:solidFill>
                <a:cs typeface="Arial"/>
              </a:rPr>
              <a:t>oficiales</a:t>
            </a:r>
            <a:r>
              <a:rPr lang="en-GB" sz="3000" dirty="0">
                <a:solidFill>
                  <a:schemeClr val="tx2"/>
                </a:solidFill>
                <a:cs typeface="Arial"/>
              </a:rPr>
              <a:t> de </a:t>
            </a:r>
            <a:r>
              <a:rPr lang="en-GB" sz="3000" dirty="0" err="1">
                <a:solidFill>
                  <a:schemeClr val="tx2"/>
                </a:solidFill>
                <a:cs typeface="Arial"/>
              </a:rPr>
              <a:t>organismos</a:t>
            </a:r>
            <a:r>
              <a:rPr lang="en-GB" sz="3000" dirty="0">
                <a:solidFill>
                  <a:schemeClr val="tx2"/>
                </a:solidFill>
                <a:cs typeface="Arial"/>
              </a:rPr>
              <a:t> </a:t>
            </a:r>
            <a:r>
              <a:rPr lang="en-GB" sz="3000" dirty="0" err="1">
                <a:solidFill>
                  <a:schemeClr val="tx2"/>
                </a:solidFill>
                <a:cs typeface="Arial"/>
              </a:rPr>
              <a:t>públicos</a:t>
            </a:r>
          </a:p>
        </p:txBody>
      </p:sp>
      <p:sp>
        <p:nvSpPr>
          <p:cNvPr id="20" name="Rectangle: Rounded Corners 19">
            <a:extLst>
              <a:ext uri="{FF2B5EF4-FFF2-40B4-BE49-F238E27FC236}">
                <a16:creationId xmlns:a16="http://schemas.microsoft.com/office/drawing/2014/main" id="{731D347D-8E82-21E9-A71D-D88E8E546F7E}"/>
              </a:ext>
            </a:extLst>
          </p:cNvPr>
          <p:cNvSpPr/>
          <p:nvPr/>
        </p:nvSpPr>
        <p:spPr>
          <a:xfrm>
            <a:off x="17437909" y="7578512"/>
            <a:ext cx="4825008" cy="489722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3000" dirty="0">
                <a:solidFill>
                  <a:schemeClr val="tx2"/>
                </a:solidFill>
                <a:cs typeface="Arial"/>
              </a:rPr>
              <a:t>FÓRMULA:</a:t>
            </a:r>
          </a:p>
          <a:p>
            <a:endParaRPr lang="en-GB" sz="3000" dirty="0">
              <a:solidFill>
                <a:schemeClr val="tx2"/>
              </a:solidFill>
              <a:cs typeface="Arial"/>
            </a:endParaRPr>
          </a:p>
          <a:p>
            <a:r>
              <a:rPr lang="en-GB" sz="3000" dirty="0">
                <a:solidFill>
                  <a:schemeClr val="tx2"/>
                </a:solidFill>
                <a:cs typeface="Arial"/>
              </a:rPr>
              <a:t>Tiempo de </a:t>
            </a:r>
            <a:r>
              <a:rPr lang="en-GB" sz="3000" dirty="0" err="1">
                <a:solidFill>
                  <a:schemeClr val="tx2"/>
                </a:solidFill>
                <a:cs typeface="Arial"/>
              </a:rPr>
              <a:t>afección</a:t>
            </a:r>
            <a:endParaRPr lang="en-US" dirty="0" err="1">
              <a:solidFill>
                <a:schemeClr val="tx2"/>
              </a:solidFill>
              <a:cs typeface="Arial" panose="020B0604020202020204"/>
            </a:endParaRPr>
          </a:p>
          <a:p>
            <a:r>
              <a:rPr lang="en-GB" sz="3000" dirty="0" err="1">
                <a:solidFill>
                  <a:schemeClr val="tx2"/>
                </a:solidFill>
                <a:cs typeface="Arial"/>
              </a:rPr>
              <a:t>Unidades</a:t>
            </a:r>
            <a:r>
              <a:rPr lang="en-GB" sz="3000" dirty="0">
                <a:solidFill>
                  <a:schemeClr val="tx2"/>
                </a:solidFill>
                <a:cs typeface="Arial"/>
              </a:rPr>
              <a:t> </a:t>
            </a:r>
            <a:r>
              <a:rPr lang="en-GB" sz="3000" dirty="0" err="1">
                <a:solidFill>
                  <a:schemeClr val="tx2"/>
                </a:solidFill>
                <a:cs typeface="Arial"/>
              </a:rPr>
              <a:t>afectadas</a:t>
            </a:r>
            <a:endParaRPr lang="en-GB" sz="3000">
              <a:solidFill>
                <a:schemeClr val="tx2"/>
              </a:solidFill>
              <a:cs typeface="Arial"/>
            </a:endParaRPr>
          </a:p>
          <a:p>
            <a:r>
              <a:rPr lang="en-GB" sz="3000" dirty="0" err="1">
                <a:solidFill>
                  <a:schemeClr val="tx2"/>
                </a:solidFill>
                <a:cs typeface="Arial"/>
              </a:rPr>
              <a:t>Consumo</a:t>
            </a:r>
            <a:r>
              <a:rPr lang="en-GB" sz="3000" dirty="0">
                <a:solidFill>
                  <a:schemeClr val="tx2"/>
                </a:solidFill>
                <a:cs typeface="Arial"/>
              </a:rPr>
              <a:t> medio</a:t>
            </a:r>
          </a:p>
          <a:p>
            <a:r>
              <a:rPr lang="en-GB" sz="3000" dirty="0">
                <a:solidFill>
                  <a:schemeClr val="tx2"/>
                </a:solidFill>
                <a:cs typeface="Arial"/>
              </a:rPr>
              <a:t>Coste de </a:t>
            </a:r>
            <a:r>
              <a:rPr lang="en-GB" sz="3000" dirty="0" err="1">
                <a:solidFill>
                  <a:schemeClr val="tx2"/>
                </a:solidFill>
                <a:cs typeface="Arial"/>
              </a:rPr>
              <a:t>consumo</a:t>
            </a:r>
            <a:endParaRPr lang="en-GB" sz="3000">
              <a:solidFill>
                <a:schemeClr val="tx2"/>
              </a:solidFill>
              <a:cs typeface="Arial"/>
            </a:endParaRPr>
          </a:p>
          <a:p>
            <a:r>
              <a:rPr lang="en-GB" sz="3000" dirty="0">
                <a:solidFill>
                  <a:schemeClr val="tx2"/>
                </a:solidFill>
                <a:cs typeface="Arial"/>
              </a:rPr>
              <a:t>Factor de </a:t>
            </a:r>
            <a:r>
              <a:rPr lang="en-GB" sz="3000" dirty="0" err="1">
                <a:solidFill>
                  <a:schemeClr val="tx2"/>
                </a:solidFill>
                <a:cs typeface="Arial"/>
              </a:rPr>
              <a:t>estacionalidad</a:t>
            </a:r>
            <a:endParaRPr lang="en-GB" sz="3000">
              <a:solidFill>
                <a:schemeClr val="tx2"/>
              </a:solidFill>
              <a:cs typeface="Arial"/>
            </a:endParaRPr>
          </a:p>
        </p:txBody>
      </p:sp>
    </p:spTree>
    <p:extLst>
      <p:ext uri="{BB962C8B-B14F-4D97-AF65-F5344CB8AC3E}">
        <p14:creationId xmlns:p14="http://schemas.microsoft.com/office/powerpoint/2010/main" val="618062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1F1675-59A3-AD45-A714-24445DDA6B46}"/>
              </a:ext>
            </a:extLst>
          </p:cNvPr>
          <p:cNvSpPr>
            <a:spLocks noGrp="1"/>
          </p:cNvSpPr>
          <p:nvPr>
            <p:ph type="sldNum" sz="quarter" idx="10"/>
          </p:nvPr>
        </p:nvSpPr>
        <p:spPr/>
        <p:txBody>
          <a:bodyPr/>
          <a:lstStyle/>
          <a:p>
            <a:fld id="{91D568E7-61F5-D04E-995D-81EF41C01A2A}" type="slidenum">
              <a:rPr lang="en-GB" smtClean="0"/>
              <a:pPr/>
              <a:t>6</a:t>
            </a:fld>
            <a:endParaRPr lang="en-GB"/>
          </a:p>
        </p:txBody>
      </p:sp>
      <p:sp>
        <p:nvSpPr>
          <p:cNvPr id="7" name="Subtitle 6">
            <a:extLst>
              <a:ext uri="{FF2B5EF4-FFF2-40B4-BE49-F238E27FC236}">
                <a16:creationId xmlns:a16="http://schemas.microsoft.com/office/drawing/2014/main" id="{77D85B01-FCFD-C94C-B338-B5DB868310E8}"/>
              </a:ext>
            </a:extLst>
          </p:cNvPr>
          <p:cNvSpPr>
            <a:spLocks noGrp="1"/>
          </p:cNvSpPr>
          <p:nvPr>
            <p:ph type="subTitle" idx="13"/>
          </p:nvPr>
        </p:nvSpPr>
        <p:spPr>
          <a:xfrm>
            <a:off x="465310" y="-190980"/>
            <a:ext cx="8569128" cy="4091669"/>
          </a:xfrm>
        </p:spPr>
        <p:txBody>
          <a:bodyPr/>
          <a:lstStyle/>
          <a:p>
            <a:r>
              <a:rPr lang="en-GB" dirty="0"/>
              <a:t>5</a:t>
            </a:r>
          </a:p>
        </p:txBody>
      </p:sp>
      <p:sp>
        <p:nvSpPr>
          <p:cNvPr id="2" name="Footer Placeholder 1">
            <a:extLst>
              <a:ext uri="{FF2B5EF4-FFF2-40B4-BE49-F238E27FC236}">
                <a16:creationId xmlns:a16="http://schemas.microsoft.com/office/drawing/2014/main" id="{F48839F9-E646-41DF-9DE5-33BB6750B46F}"/>
              </a:ext>
            </a:extLst>
          </p:cNvPr>
          <p:cNvSpPr>
            <a:spLocks noGrp="1"/>
          </p:cNvSpPr>
          <p:nvPr>
            <p:ph type="ftr" sz="quarter" idx="11"/>
          </p:nvPr>
        </p:nvSpPr>
        <p:spPr/>
        <p:txBody>
          <a:bodyPr/>
          <a:lstStyle/>
          <a:p>
            <a:r>
              <a:rPr lang="en-GB"/>
              <a:t>Legal Copy Helvetica Regular 8/9.6 White</a:t>
            </a:r>
            <a:endParaRPr lang="en-GB" dirty="0"/>
          </a:p>
        </p:txBody>
      </p:sp>
      <p:graphicFrame>
        <p:nvGraphicFramePr>
          <p:cNvPr id="8" name="Table 8">
            <a:extLst>
              <a:ext uri="{FF2B5EF4-FFF2-40B4-BE49-F238E27FC236}">
                <a16:creationId xmlns:a16="http://schemas.microsoft.com/office/drawing/2014/main" id="{7FBAE6C9-BA4D-F6C8-8C70-4D0F2FA8EC33}"/>
              </a:ext>
            </a:extLst>
          </p:cNvPr>
          <p:cNvGraphicFramePr>
            <a:graphicFrameLocks noGrp="1"/>
          </p:cNvGraphicFramePr>
          <p:nvPr>
            <p:extLst>
              <p:ext uri="{D42A27DB-BD31-4B8C-83A1-F6EECF244321}">
                <p14:modId xmlns:p14="http://schemas.microsoft.com/office/powerpoint/2010/main" val="2234210135"/>
              </p:ext>
            </p:extLst>
          </p:nvPr>
        </p:nvGraphicFramePr>
        <p:xfrm>
          <a:off x="815698" y="4060709"/>
          <a:ext cx="22809274" cy="7711440"/>
        </p:xfrm>
        <a:graphic>
          <a:graphicData uri="http://schemas.openxmlformats.org/drawingml/2006/table">
            <a:tbl>
              <a:tblPr firstRow="1" bandRow="1">
                <a:tableStyleId>{3B4B98B0-60AC-42C2-AFA5-B58CD77FA1E5}</a:tableStyleId>
              </a:tblPr>
              <a:tblGrid>
                <a:gridCol w="4676934">
                  <a:extLst>
                    <a:ext uri="{9D8B030D-6E8A-4147-A177-3AD203B41FA5}">
                      <a16:colId xmlns:a16="http://schemas.microsoft.com/office/drawing/2014/main" val="1012334363"/>
                    </a:ext>
                  </a:extLst>
                </a:gridCol>
                <a:gridCol w="3385023">
                  <a:extLst>
                    <a:ext uri="{9D8B030D-6E8A-4147-A177-3AD203B41FA5}">
                      <a16:colId xmlns:a16="http://schemas.microsoft.com/office/drawing/2014/main" val="3430026006"/>
                    </a:ext>
                  </a:extLst>
                </a:gridCol>
                <a:gridCol w="3302129">
                  <a:extLst>
                    <a:ext uri="{9D8B030D-6E8A-4147-A177-3AD203B41FA5}">
                      <a16:colId xmlns:a16="http://schemas.microsoft.com/office/drawing/2014/main" val="3564981387"/>
                    </a:ext>
                  </a:extLst>
                </a:gridCol>
                <a:gridCol w="3034388">
                  <a:extLst>
                    <a:ext uri="{9D8B030D-6E8A-4147-A177-3AD203B41FA5}">
                      <a16:colId xmlns:a16="http://schemas.microsoft.com/office/drawing/2014/main" val="273872175"/>
                    </a:ext>
                  </a:extLst>
                </a:gridCol>
                <a:gridCol w="3034388">
                  <a:extLst>
                    <a:ext uri="{9D8B030D-6E8A-4147-A177-3AD203B41FA5}">
                      <a16:colId xmlns:a16="http://schemas.microsoft.com/office/drawing/2014/main" val="2354596680"/>
                    </a:ext>
                  </a:extLst>
                </a:gridCol>
                <a:gridCol w="2309597">
                  <a:extLst>
                    <a:ext uri="{9D8B030D-6E8A-4147-A177-3AD203B41FA5}">
                      <a16:colId xmlns:a16="http://schemas.microsoft.com/office/drawing/2014/main" val="4283927003"/>
                    </a:ext>
                  </a:extLst>
                </a:gridCol>
                <a:gridCol w="3066815">
                  <a:extLst>
                    <a:ext uri="{9D8B030D-6E8A-4147-A177-3AD203B41FA5}">
                      <a16:colId xmlns:a16="http://schemas.microsoft.com/office/drawing/2014/main" val="788817093"/>
                    </a:ext>
                  </a:extLst>
                </a:gridCol>
              </a:tblGrid>
              <a:tr h="370840">
                <a:tc>
                  <a:txBody>
                    <a:bodyPr/>
                    <a:lstStyle/>
                    <a:p>
                      <a:endParaRPr lang="en-GB" sz="4000" dirty="0">
                        <a:solidFill>
                          <a:schemeClr val="tx2"/>
                        </a:solidFill>
                      </a:endParaRPr>
                    </a:p>
                  </a:txBody>
                  <a:tcPr/>
                </a:tc>
                <a:tc>
                  <a:txBody>
                    <a:bodyPr/>
                    <a:lstStyle/>
                    <a:p>
                      <a:pPr lvl="0">
                        <a:buNone/>
                      </a:pPr>
                      <a:r>
                        <a:rPr lang="en-GB" sz="4000" dirty="0" err="1">
                          <a:solidFill>
                            <a:schemeClr val="tx2"/>
                          </a:solidFill>
                        </a:rPr>
                        <a:t>Alimentación</a:t>
                      </a:r>
                      <a:endParaRPr lang="en-US" sz="4000"/>
                    </a:p>
                  </a:txBody>
                  <a:tcPr/>
                </a:tc>
                <a:tc>
                  <a:txBody>
                    <a:bodyPr/>
                    <a:lstStyle/>
                    <a:p>
                      <a:r>
                        <a:rPr lang="en-GB" sz="4000" dirty="0">
                          <a:solidFill>
                            <a:schemeClr val="tx2"/>
                          </a:solidFill>
                        </a:rPr>
                        <a:t>Transporte</a:t>
                      </a:r>
                    </a:p>
                  </a:txBody>
                  <a:tcPr/>
                </a:tc>
                <a:tc>
                  <a:txBody>
                    <a:bodyPr/>
                    <a:lstStyle/>
                    <a:p>
                      <a:r>
                        <a:rPr lang="en-GB" sz="4000" dirty="0">
                          <a:solidFill>
                            <a:schemeClr val="tx2"/>
                          </a:solidFill>
                        </a:rPr>
                        <a:t>Salud</a:t>
                      </a:r>
                    </a:p>
                  </a:txBody>
                  <a:tcPr/>
                </a:tc>
                <a:tc>
                  <a:txBody>
                    <a:bodyPr/>
                    <a:lstStyle/>
                    <a:p>
                      <a:r>
                        <a:rPr lang="en-GB" sz="4000" dirty="0" err="1">
                          <a:solidFill>
                            <a:schemeClr val="tx2"/>
                          </a:solidFill>
                        </a:rPr>
                        <a:t>Energía</a:t>
                      </a:r>
                    </a:p>
                  </a:txBody>
                  <a:tcPr/>
                </a:tc>
                <a:tc>
                  <a:txBody>
                    <a:bodyPr/>
                    <a:lstStyle/>
                    <a:p>
                      <a:r>
                        <a:rPr lang="en-GB" sz="4000" dirty="0">
                          <a:solidFill>
                            <a:schemeClr val="tx2"/>
                          </a:solidFill>
                        </a:rPr>
                        <a:t>Agua</a:t>
                      </a:r>
                    </a:p>
                  </a:txBody>
                  <a:tcPr/>
                </a:tc>
                <a:tc>
                  <a:txBody>
                    <a:bodyPr/>
                    <a:lstStyle/>
                    <a:p>
                      <a:r>
                        <a:rPr lang="en-GB" sz="4000" dirty="0">
                          <a:solidFill>
                            <a:schemeClr val="tx2"/>
                          </a:solidFill>
                        </a:rPr>
                        <a:t>TOTAL</a:t>
                      </a:r>
                    </a:p>
                  </a:txBody>
                  <a:tcPr/>
                </a:tc>
                <a:extLst>
                  <a:ext uri="{0D108BD9-81ED-4DB2-BD59-A6C34878D82A}">
                    <a16:rowId xmlns:a16="http://schemas.microsoft.com/office/drawing/2014/main" val="1112775792"/>
                  </a:ext>
                </a:extLst>
              </a:tr>
              <a:tr h="370840">
                <a:tc>
                  <a:txBody>
                    <a:bodyPr/>
                    <a:lstStyle/>
                    <a:p>
                      <a:r>
                        <a:rPr lang="en-GB" sz="4000" dirty="0">
                          <a:solidFill>
                            <a:schemeClr val="tx2"/>
                          </a:solidFill>
                        </a:rPr>
                        <a:t>Filomena</a:t>
                      </a:r>
                    </a:p>
                  </a:txBody>
                  <a:tcPr/>
                </a:tc>
                <a:tc>
                  <a:txBody>
                    <a:bodyPr/>
                    <a:lstStyle/>
                    <a:p>
                      <a:r>
                        <a:rPr lang="en-GB" dirty="0">
                          <a:solidFill>
                            <a:schemeClr val="tx2"/>
                          </a:solidFill>
                        </a:rPr>
                        <a:t>58.718.166</a:t>
                      </a:r>
                    </a:p>
                  </a:txBody>
                  <a:tcPr/>
                </a:tc>
                <a:tc>
                  <a:txBody>
                    <a:bodyPr/>
                    <a:lstStyle/>
                    <a:p>
                      <a:r>
                        <a:rPr lang="en-GB" dirty="0">
                          <a:solidFill>
                            <a:schemeClr val="tx2"/>
                          </a:solidFill>
                        </a:rPr>
                        <a:t>26.035.562</a:t>
                      </a:r>
                    </a:p>
                  </a:txBody>
                  <a:tcPr/>
                </a:tc>
                <a:tc>
                  <a:txBody>
                    <a:bodyPr/>
                    <a:lstStyle/>
                    <a:p>
                      <a:r>
                        <a:rPr lang="en-GB" dirty="0">
                          <a:solidFill>
                            <a:schemeClr val="tx2"/>
                          </a:solidFill>
                        </a:rPr>
                        <a:t>3.428.571</a:t>
                      </a:r>
                    </a:p>
                  </a:txBody>
                  <a:tcPr/>
                </a:tc>
                <a:tc>
                  <a:txBody>
                    <a:bodyPr/>
                    <a:lstStyle/>
                    <a:p>
                      <a:r>
                        <a:rPr lang="en-GB" dirty="0">
                          <a:solidFill>
                            <a:schemeClr val="tx2"/>
                          </a:solidFill>
                        </a:rPr>
                        <a:t>564.522</a:t>
                      </a:r>
                    </a:p>
                  </a:txBody>
                  <a:tcPr/>
                </a:tc>
                <a:tc>
                  <a:txBody>
                    <a:bodyPr/>
                    <a:lstStyle/>
                    <a:p>
                      <a:r>
                        <a:rPr lang="en-GB" dirty="0">
                          <a:solidFill>
                            <a:schemeClr val="tx2"/>
                          </a:solidFill>
                        </a:rPr>
                        <a:t>40.500</a:t>
                      </a:r>
                    </a:p>
                  </a:txBody>
                  <a:tcPr/>
                </a:tc>
                <a:tc>
                  <a:txBody>
                    <a:bodyPr/>
                    <a:lstStyle/>
                    <a:p>
                      <a:r>
                        <a:rPr lang="en-GB" dirty="0">
                          <a:solidFill>
                            <a:schemeClr val="tx2"/>
                          </a:solidFill>
                        </a:rPr>
                        <a:t>88.787.321</a:t>
                      </a:r>
                    </a:p>
                  </a:txBody>
                  <a:tcPr/>
                </a:tc>
                <a:extLst>
                  <a:ext uri="{0D108BD9-81ED-4DB2-BD59-A6C34878D82A}">
                    <a16:rowId xmlns:a16="http://schemas.microsoft.com/office/drawing/2014/main" val="3492742928"/>
                  </a:ext>
                </a:extLst>
              </a:tr>
              <a:tr h="370840">
                <a:tc>
                  <a:txBody>
                    <a:bodyPr/>
                    <a:lstStyle/>
                    <a:p>
                      <a:r>
                        <a:rPr lang="en-GB" sz="4000" dirty="0" err="1">
                          <a:solidFill>
                            <a:schemeClr val="tx2"/>
                          </a:solidFill>
                        </a:rPr>
                        <a:t>Heladas</a:t>
                      </a:r>
                      <a:r>
                        <a:rPr lang="en-GB" sz="4000" dirty="0">
                          <a:solidFill>
                            <a:schemeClr val="tx2"/>
                          </a:solidFill>
                        </a:rPr>
                        <a:t> Marzo</a:t>
                      </a:r>
                    </a:p>
                  </a:txBody>
                  <a:tcPr/>
                </a:tc>
                <a:tc>
                  <a:txBody>
                    <a:bodyPr/>
                    <a:lstStyle/>
                    <a:p>
                      <a:r>
                        <a:rPr lang="en-GB" dirty="0">
                          <a:solidFill>
                            <a:schemeClr val="tx2"/>
                          </a:solidFill>
                        </a:rPr>
                        <a:t>110.407.316</a:t>
                      </a:r>
                    </a:p>
                  </a:txBody>
                  <a:tcPr/>
                </a:tc>
                <a:tc>
                  <a:txBody>
                    <a:bodyPr/>
                    <a:lstStyle/>
                    <a:p>
                      <a:r>
                        <a:rPr lang="en-GB" dirty="0">
                          <a:solidFill>
                            <a:schemeClr val="tx2"/>
                          </a:solidFill>
                        </a:rPr>
                        <a:t>-</a:t>
                      </a:r>
                    </a:p>
                  </a:txBody>
                  <a:tcPr/>
                </a:tc>
                <a:tc>
                  <a:txBody>
                    <a:bodyPr/>
                    <a:lstStyle/>
                    <a:p>
                      <a:r>
                        <a:rPr lang="en-GB" dirty="0">
                          <a:solidFill>
                            <a:schemeClr val="tx2"/>
                          </a:solidFill>
                        </a:rPr>
                        <a:t>-</a:t>
                      </a:r>
                    </a:p>
                  </a:txBody>
                  <a:tcPr/>
                </a:tc>
                <a:tc>
                  <a:txBody>
                    <a:bodyPr/>
                    <a:lstStyle/>
                    <a:p>
                      <a:r>
                        <a:rPr lang="en-GB" dirty="0">
                          <a:solidFill>
                            <a:schemeClr val="tx2"/>
                          </a:solidFill>
                        </a:rPr>
                        <a:t>-</a:t>
                      </a:r>
                    </a:p>
                  </a:txBody>
                  <a:tcPr/>
                </a:tc>
                <a:tc>
                  <a:txBody>
                    <a:bodyPr/>
                    <a:lstStyle/>
                    <a:p>
                      <a:r>
                        <a:rPr lang="en-GB" dirty="0">
                          <a:solidFill>
                            <a:schemeClr val="tx2"/>
                          </a:solidFill>
                        </a:rPr>
                        <a:t>-</a:t>
                      </a:r>
                    </a:p>
                  </a:txBody>
                  <a:tcPr/>
                </a:tc>
                <a:tc>
                  <a:txBody>
                    <a:bodyPr/>
                    <a:lstStyle/>
                    <a:p>
                      <a:pPr lvl="0">
                        <a:buNone/>
                      </a:pPr>
                      <a:r>
                        <a:rPr lang="en-GB" sz="3600" b="0" i="0" u="none" strike="noStrike" noProof="0" dirty="0">
                          <a:solidFill>
                            <a:schemeClr val="tx2"/>
                          </a:solidFill>
                          <a:latin typeface="Arial"/>
                        </a:rPr>
                        <a:t>110.407.316</a:t>
                      </a:r>
                      <a:endParaRPr lang="en-US" dirty="0"/>
                    </a:p>
                  </a:txBody>
                  <a:tcPr/>
                </a:tc>
                <a:extLst>
                  <a:ext uri="{0D108BD9-81ED-4DB2-BD59-A6C34878D82A}">
                    <a16:rowId xmlns:a16="http://schemas.microsoft.com/office/drawing/2014/main" val="1052412311"/>
                  </a:ext>
                </a:extLst>
              </a:tr>
              <a:tr h="370840">
                <a:tc>
                  <a:txBody>
                    <a:bodyPr/>
                    <a:lstStyle/>
                    <a:p>
                      <a:r>
                        <a:rPr lang="en-GB" sz="4000" dirty="0" err="1">
                          <a:solidFill>
                            <a:schemeClr val="tx2"/>
                          </a:solidFill>
                        </a:rPr>
                        <a:t>Heladas</a:t>
                      </a:r>
                      <a:r>
                        <a:rPr lang="en-GB" sz="4000" dirty="0">
                          <a:solidFill>
                            <a:schemeClr val="tx2"/>
                          </a:solidFill>
                        </a:rPr>
                        <a:t> Abril</a:t>
                      </a:r>
                    </a:p>
                  </a:txBody>
                  <a:tcPr/>
                </a:tc>
                <a:tc>
                  <a:txBody>
                    <a:bodyPr/>
                    <a:lstStyle/>
                    <a:p>
                      <a:r>
                        <a:rPr lang="en-GB" dirty="0">
                          <a:solidFill>
                            <a:schemeClr val="tx2"/>
                          </a:solidFill>
                        </a:rPr>
                        <a:t>26.825.887</a:t>
                      </a:r>
                    </a:p>
                  </a:txBody>
                  <a:tcPr/>
                </a:tc>
                <a:tc>
                  <a:txBody>
                    <a:bodyPr/>
                    <a:lstStyle/>
                    <a:p>
                      <a:r>
                        <a:rPr lang="en-GB" dirty="0">
                          <a:solidFill>
                            <a:schemeClr val="tx2"/>
                          </a:solidFill>
                        </a:rPr>
                        <a:t>-</a:t>
                      </a:r>
                    </a:p>
                  </a:txBody>
                  <a:tcPr/>
                </a:tc>
                <a:tc>
                  <a:txBody>
                    <a:bodyPr/>
                    <a:lstStyle/>
                    <a:p>
                      <a:r>
                        <a:rPr lang="en-GB" dirty="0">
                          <a:solidFill>
                            <a:schemeClr val="tx2"/>
                          </a:solidFill>
                        </a:rPr>
                        <a:t>-</a:t>
                      </a:r>
                    </a:p>
                  </a:txBody>
                  <a:tcPr/>
                </a:tc>
                <a:tc>
                  <a:txBody>
                    <a:bodyPr/>
                    <a:lstStyle/>
                    <a:p>
                      <a:r>
                        <a:rPr lang="en-GB" dirty="0">
                          <a:solidFill>
                            <a:schemeClr val="tx2"/>
                          </a:solidFill>
                        </a:rPr>
                        <a:t>-</a:t>
                      </a:r>
                    </a:p>
                  </a:txBody>
                  <a:tcPr/>
                </a:tc>
                <a:tc>
                  <a:txBody>
                    <a:bodyPr/>
                    <a:lstStyle/>
                    <a:p>
                      <a:r>
                        <a:rPr lang="en-GB" dirty="0">
                          <a:solidFill>
                            <a:schemeClr val="tx2"/>
                          </a:solidFill>
                        </a:rPr>
                        <a:t>-</a:t>
                      </a:r>
                    </a:p>
                  </a:txBody>
                  <a:tcPr/>
                </a:tc>
                <a:tc>
                  <a:txBody>
                    <a:bodyPr/>
                    <a:lstStyle/>
                    <a:p>
                      <a:r>
                        <a:rPr lang="en-GB" dirty="0">
                          <a:solidFill>
                            <a:schemeClr val="tx2"/>
                          </a:solidFill>
                        </a:rPr>
                        <a:t>26.825.887</a:t>
                      </a:r>
                    </a:p>
                  </a:txBody>
                  <a:tcPr/>
                </a:tc>
                <a:extLst>
                  <a:ext uri="{0D108BD9-81ED-4DB2-BD59-A6C34878D82A}">
                    <a16:rowId xmlns:a16="http://schemas.microsoft.com/office/drawing/2014/main" val="264511388"/>
                  </a:ext>
                </a:extLst>
              </a:tr>
              <a:tr h="370840">
                <a:tc>
                  <a:txBody>
                    <a:bodyPr/>
                    <a:lstStyle/>
                    <a:p>
                      <a:r>
                        <a:rPr lang="en-GB" sz="4000" dirty="0" err="1">
                          <a:solidFill>
                            <a:schemeClr val="tx2"/>
                          </a:solidFill>
                        </a:rPr>
                        <a:t>Pedrisco</a:t>
                      </a:r>
                      <a:r>
                        <a:rPr lang="en-GB" sz="4000" dirty="0">
                          <a:solidFill>
                            <a:schemeClr val="tx2"/>
                          </a:solidFill>
                        </a:rPr>
                        <a:t> y </a:t>
                      </a:r>
                      <a:r>
                        <a:rPr lang="en-GB" sz="4000" dirty="0" err="1">
                          <a:solidFill>
                            <a:schemeClr val="tx2"/>
                          </a:solidFill>
                        </a:rPr>
                        <a:t>lluvias</a:t>
                      </a:r>
                    </a:p>
                  </a:txBody>
                  <a:tcPr/>
                </a:tc>
                <a:tc>
                  <a:txBody>
                    <a:bodyPr/>
                    <a:lstStyle/>
                    <a:p>
                      <a:r>
                        <a:rPr lang="en-GB" dirty="0">
                          <a:solidFill>
                            <a:schemeClr val="tx2"/>
                          </a:solidFill>
                        </a:rPr>
                        <a:t>123.820.631</a:t>
                      </a:r>
                    </a:p>
                  </a:txBody>
                  <a:tcPr/>
                </a:tc>
                <a:tc>
                  <a:txBody>
                    <a:bodyPr/>
                    <a:lstStyle/>
                    <a:p>
                      <a:r>
                        <a:rPr lang="en-GB" dirty="0">
                          <a:solidFill>
                            <a:schemeClr val="tx2"/>
                          </a:solidFill>
                        </a:rPr>
                        <a:t>1.028.677</a:t>
                      </a:r>
                    </a:p>
                  </a:txBody>
                  <a:tcPr/>
                </a:tc>
                <a:tc>
                  <a:txBody>
                    <a:bodyPr/>
                    <a:lstStyle/>
                    <a:p>
                      <a:r>
                        <a:rPr lang="en-GB" dirty="0">
                          <a:solidFill>
                            <a:schemeClr val="tx2"/>
                          </a:solidFill>
                        </a:rPr>
                        <a:t>-</a:t>
                      </a:r>
                    </a:p>
                  </a:txBody>
                  <a:tcPr/>
                </a:tc>
                <a:tc>
                  <a:txBody>
                    <a:bodyPr/>
                    <a:lstStyle/>
                    <a:p>
                      <a:r>
                        <a:rPr lang="en-GB" dirty="0">
                          <a:solidFill>
                            <a:schemeClr val="tx2"/>
                          </a:solidFill>
                        </a:rPr>
                        <a:t>-</a:t>
                      </a:r>
                    </a:p>
                  </a:txBody>
                  <a:tcPr/>
                </a:tc>
                <a:tc>
                  <a:txBody>
                    <a:bodyPr/>
                    <a:lstStyle/>
                    <a:p>
                      <a:r>
                        <a:rPr lang="en-GB" dirty="0">
                          <a:solidFill>
                            <a:schemeClr val="tx2"/>
                          </a:solidFill>
                        </a:rPr>
                        <a:t>-</a:t>
                      </a:r>
                    </a:p>
                  </a:txBody>
                  <a:tcPr/>
                </a:tc>
                <a:tc>
                  <a:txBody>
                    <a:bodyPr/>
                    <a:lstStyle/>
                    <a:p>
                      <a:r>
                        <a:rPr lang="en-GB" dirty="0">
                          <a:solidFill>
                            <a:schemeClr val="tx2"/>
                          </a:solidFill>
                        </a:rPr>
                        <a:t>124.849.308</a:t>
                      </a:r>
                    </a:p>
                  </a:txBody>
                  <a:tcPr/>
                </a:tc>
                <a:extLst>
                  <a:ext uri="{0D108BD9-81ED-4DB2-BD59-A6C34878D82A}">
                    <a16:rowId xmlns:a16="http://schemas.microsoft.com/office/drawing/2014/main" val="2447688768"/>
                  </a:ext>
                </a:extLst>
              </a:tr>
              <a:tr h="370840">
                <a:tc>
                  <a:txBody>
                    <a:bodyPr/>
                    <a:lstStyle/>
                    <a:p>
                      <a:r>
                        <a:rPr lang="en-GB" sz="4000" dirty="0">
                          <a:solidFill>
                            <a:schemeClr val="tx2"/>
                          </a:solidFill>
                        </a:rPr>
                        <a:t>Viento, ola de </a:t>
                      </a:r>
                      <a:r>
                        <a:rPr lang="en-GB" sz="4000" dirty="0" err="1">
                          <a:solidFill>
                            <a:schemeClr val="tx2"/>
                          </a:solidFill>
                        </a:rPr>
                        <a:t>calor</a:t>
                      </a:r>
                    </a:p>
                  </a:txBody>
                  <a:tcPr/>
                </a:tc>
                <a:tc>
                  <a:txBody>
                    <a:bodyPr/>
                    <a:lstStyle/>
                    <a:p>
                      <a:r>
                        <a:rPr lang="en-GB" dirty="0">
                          <a:solidFill>
                            <a:schemeClr val="tx2"/>
                          </a:solidFill>
                        </a:rPr>
                        <a:t>13.315.148</a:t>
                      </a:r>
                    </a:p>
                  </a:txBody>
                  <a:tcPr/>
                </a:tc>
                <a:tc>
                  <a:txBody>
                    <a:bodyPr/>
                    <a:lstStyle/>
                    <a:p>
                      <a:r>
                        <a:rPr lang="en-GB" dirty="0">
                          <a:solidFill>
                            <a:schemeClr val="tx2"/>
                          </a:solidFill>
                        </a:rPr>
                        <a:t>-</a:t>
                      </a:r>
                    </a:p>
                  </a:txBody>
                  <a:tcPr/>
                </a:tc>
                <a:tc>
                  <a:txBody>
                    <a:bodyPr/>
                    <a:lstStyle/>
                    <a:p>
                      <a:r>
                        <a:rPr lang="en-GB" dirty="0">
                          <a:solidFill>
                            <a:schemeClr val="tx2"/>
                          </a:solidFill>
                        </a:rPr>
                        <a:t>-</a:t>
                      </a:r>
                    </a:p>
                  </a:txBody>
                  <a:tcPr/>
                </a:tc>
                <a:tc>
                  <a:txBody>
                    <a:bodyPr/>
                    <a:lstStyle/>
                    <a:p>
                      <a:r>
                        <a:rPr lang="en-GB" dirty="0">
                          <a:solidFill>
                            <a:schemeClr val="tx2"/>
                          </a:solidFill>
                        </a:rPr>
                        <a:t>-</a:t>
                      </a:r>
                    </a:p>
                  </a:txBody>
                  <a:tcPr/>
                </a:tc>
                <a:tc>
                  <a:txBody>
                    <a:bodyPr/>
                    <a:lstStyle/>
                    <a:p>
                      <a:r>
                        <a:rPr lang="en-GB" dirty="0">
                          <a:solidFill>
                            <a:schemeClr val="tx2"/>
                          </a:solidFill>
                        </a:rPr>
                        <a:t>-</a:t>
                      </a:r>
                    </a:p>
                  </a:txBody>
                  <a:tcPr/>
                </a:tc>
                <a:tc>
                  <a:txBody>
                    <a:bodyPr/>
                    <a:lstStyle/>
                    <a:p>
                      <a:r>
                        <a:rPr lang="en-GB" dirty="0">
                          <a:solidFill>
                            <a:schemeClr val="tx2"/>
                          </a:solidFill>
                        </a:rPr>
                        <a:t>13.315.148</a:t>
                      </a:r>
                    </a:p>
                  </a:txBody>
                  <a:tcPr/>
                </a:tc>
                <a:extLst>
                  <a:ext uri="{0D108BD9-81ED-4DB2-BD59-A6C34878D82A}">
                    <a16:rowId xmlns:a16="http://schemas.microsoft.com/office/drawing/2014/main" val="3748542986"/>
                  </a:ext>
                </a:extLst>
              </a:tr>
              <a:tr h="370840">
                <a:tc>
                  <a:txBody>
                    <a:bodyPr/>
                    <a:lstStyle/>
                    <a:p>
                      <a:r>
                        <a:rPr lang="en-GB" sz="4000" dirty="0">
                          <a:solidFill>
                            <a:schemeClr val="tx2"/>
                          </a:solidFill>
                        </a:rPr>
                        <a:t>DANA 1</a:t>
                      </a:r>
                    </a:p>
                  </a:txBody>
                  <a:tcPr/>
                </a:tc>
                <a:tc>
                  <a:txBody>
                    <a:bodyPr/>
                    <a:lstStyle/>
                    <a:p>
                      <a:r>
                        <a:rPr lang="en-GB" dirty="0">
                          <a:solidFill>
                            <a:schemeClr val="tx2"/>
                          </a:solidFill>
                        </a:rPr>
                        <a:t>30.392.751</a:t>
                      </a:r>
                    </a:p>
                  </a:txBody>
                  <a:tcPr/>
                </a:tc>
                <a:tc>
                  <a:txBody>
                    <a:bodyPr/>
                    <a:lstStyle/>
                    <a:p>
                      <a:r>
                        <a:rPr lang="en-GB" dirty="0">
                          <a:solidFill>
                            <a:schemeClr val="tx2"/>
                          </a:solidFill>
                        </a:rPr>
                        <a:t>1.277.631</a:t>
                      </a:r>
                    </a:p>
                  </a:txBody>
                  <a:tcPr/>
                </a:tc>
                <a:tc>
                  <a:txBody>
                    <a:bodyPr/>
                    <a:lstStyle/>
                    <a:p>
                      <a:r>
                        <a:rPr lang="en-GB" dirty="0">
                          <a:solidFill>
                            <a:schemeClr val="tx2"/>
                          </a:solidFill>
                        </a:rPr>
                        <a:t>-</a:t>
                      </a:r>
                    </a:p>
                  </a:txBody>
                  <a:tcPr/>
                </a:tc>
                <a:tc>
                  <a:txBody>
                    <a:bodyPr/>
                    <a:lstStyle/>
                    <a:p>
                      <a:r>
                        <a:rPr lang="en-GB" dirty="0">
                          <a:solidFill>
                            <a:schemeClr val="tx2"/>
                          </a:solidFill>
                        </a:rPr>
                        <a:t>19.033</a:t>
                      </a:r>
                    </a:p>
                  </a:txBody>
                  <a:tcPr/>
                </a:tc>
                <a:tc>
                  <a:txBody>
                    <a:bodyPr/>
                    <a:lstStyle/>
                    <a:p>
                      <a:r>
                        <a:rPr lang="en-GB" dirty="0">
                          <a:solidFill>
                            <a:schemeClr val="tx2"/>
                          </a:solidFill>
                        </a:rPr>
                        <a:t>-</a:t>
                      </a:r>
                    </a:p>
                  </a:txBody>
                  <a:tcPr/>
                </a:tc>
                <a:tc>
                  <a:txBody>
                    <a:bodyPr/>
                    <a:lstStyle/>
                    <a:p>
                      <a:r>
                        <a:rPr lang="en-GB" dirty="0">
                          <a:solidFill>
                            <a:schemeClr val="tx2"/>
                          </a:solidFill>
                        </a:rPr>
                        <a:t>31.689.415</a:t>
                      </a:r>
                    </a:p>
                  </a:txBody>
                  <a:tcPr/>
                </a:tc>
                <a:extLst>
                  <a:ext uri="{0D108BD9-81ED-4DB2-BD59-A6C34878D82A}">
                    <a16:rowId xmlns:a16="http://schemas.microsoft.com/office/drawing/2014/main" val="2347163149"/>
                  </a:ext>
                </a:extLst>
              </a:tr>
              <a:tr h="370840">
                <a:tc>
                  <a:txBody>
                    <a:bodyPr/>
                    <a:lstStyle/>
                    <a:p>
                      <a:r>
                        <a:rPr lang="en-GB" sz="4000" dirty="0">
                          <a:solidFill>
                            <a:schemeClr val="tx2"/>
                          </a:solidFill>
                        </a:rPr>
                        <a:t>DANA 2</a:t>
                      </a:r>
                    </a:p>
                  </a:txBody>
                  <a:tcPr/>
                </a:tc>
                <a:tc>
                  <a:txBody>
                    <a:bodyPr/>
                    <a:lstStyle/>
                    <a:p>
                      <a:r>
                        <a:rPr lang="en-GB" dirty="0">
                          <a:solidFill>
                            <a:schemeClr val="tx2"/>
                          </a:solidFill>
                        </a:rPr>
                        <a:t>58.247.533</a:t>
                      </a:r>
                    </a:p>
                  </a:txBody>
                  <a:tcPr/>
                </a:tc>
                <a:tc>
                  <a:txBody>
                    <a:bodyPr/>
                    <a:lstStyle/>
                    <a:p>
                      <a:r>
                        <a:rPr lang="en-GB" dirty="0">
                          <a:solidFill>
                            <a:schemeClr val="tx2"/>
                          </a:solidFill>
                        </a:rPr>
                        <a:t>4.397</a:t>
                      </a:r>
                    </a:p>
                  </a:txBody>
                  <a:tcPr/>
                </a:tc>
                <a:tc>
                  <a:txBody>
                    <a:bodyPr/>
                    <a:lstStyle/>
                    <a:p>
                      <a:r>
                        <a:rPr lang="en-GB" dirty="0">
                          <a:solidFill>
                            <a:schemeClr val="tx2"/>
                          </a:solidFill>
                        </a:rPr>
                        <a:t>-</a:t>
                      </a:r>
                    </a:p>
                  </a:txBody>
                  <a:tcPr/>
                </a:tc>
                <a:tc>
                  <a:txBody>
                    <a:bodyPr/>
                    <a:lstStyle/>
                    <a:p>
                      <a:r>
                        <a:rPr lang="en-GB" dirty="0">
                          <a:solidFill>
                            <a:schemeClr val="tx2"/>
                          </a:solidFill>
                        </a:rPr>
                        <a:t>-</a:t>
                      </a:r>
                    </a:p>
                  </a:txBody>
                  <a:tcPr/>
                </a:tc>
                <a:tc>
                  <a:txBody>
                    <a:bodyPr/>
                    <a:lstStyle/>
                    <a:p>
                      <a:r>
                        <a:rPr lang="en-GB" dirty="0">
                          <a:solidFill>
                            <a:schemeClr val="tx2"/>
                          </a:solidFill>
                        </a:rPr>
                        <a:t>150.000</a:t>
                      </a:r>
                    </a:p>
                  </a:txBody>
                  <a:tcPr/>
                </a:tc>
                <a:tc>
                  <a:txBody>
                    <a:bodyPr/>
                    <a:lstStyle/>
                    <a:p>
                      <a:r>
                        <a:rPr lang="en-GB" dirty="0">
                          <a:solidFill>
                            <a:schemeClr val="tx2"/>
                          </a:solidFill>
                        </a:rPr>
                        <a:t>58.401.931</a:t>
                      </a:r>
                    </a:p>
                  </a:txBody>
                  <a:tcPr/>
                </a:tc>
                <a:extLst>
                  <a:ext uri="{0D108BD9-81ED-4DB2-BD59-A6C34878D82A}">
                    <a16:rowId xmlns:a16="http://schemas.microsoft.com/office/drawing/2014/main" val="3897242269"/>
                  </a:ext>
                </a:extLst>
              </a:tr>
              <a:tr h="370839">
                <a:tc>
                  <a:txBody>
                    <a:bodyPr/>
                    <a:lstStyle/>
                    <a:p>
                      <a:pPr lvl="0">
                        <a:buNone/>
                      </a:pPr>
                      <a:r>
                        <a:rPr lang="en-GB" sz="4000" dirty="0" err="1">
                          <a:solidFill>
                            <a:schemeClr val="tx2"/>
                          </a:solidFill>
                        </a:rPr>
                        <a:t>Erupción</a:t>
                      </a:r>
                      <a:r>
                        <a:rPr lang="en-GB" sz="4000" dirty="0">
                          <a:solidFill>
                            <a:schemeClr val="tx2"/>
                          </a:solidFill>
                        </a:rPr>
                        <a:t> </a:t>
                      </a:r>
                      <a:r>
                        <a:rPr lang="en-GB" sz="4000" dirty="0" err="1">
                          <a:solidFill>
                            <a:schemeClr val="tx2"/>
                          </a:solidFill>
                        </a:rPr>
                        <a:t>volcánica</a:t>
                      </a:r>
                    </a:p>
                  </a:txBody>
                  <a:tcPr/>
                </a:tc>
                <a:tc>
                  <a:txBody>
                    <a:bodyPr/>
                    <a:lstStyle/>
                    <a:p>
                      <a:pPr lvl="0">
                        <a:buNone/>
                      </a:pPr>
                      <a:r>
                        <a:rPr lang="en-GB" dirty="0">
                          <a:solidFill>
                            <a:schemeClr val="tx2"/>
                          </a:solidFill>
                        </a:rPr>
                        <a:t>18.800.000</a:t>
                      </a:r>
                    </a:p>
                  </a:txBody>
                  <a:tcPr/>
                </a:tc>
                <a:tc>
                  <a:txBody>
                    <a:bodyPr/>
                    <a:lstStyle/>
                    <a:p>
                      <a:pPr lvl="0">
                        <a:buNone/>
                      </a:pPr>
                      <a:r>
                        <a:rPr lang="en-GB" dirty="0">
                          <a:solidFill>
                            <a:schemeClr val="tx2"/>
                          </a:solidFill>
                        </a:rPr>
                        <a:t>40.500.000</a:t>
                      </a:r>
                    </a:p>
                  </a:txBody>
                  <a:tcPr/>
                </a:tc>
                <a:tc>
                  <a:txBody>
                    <a:bodyPr/>
                    <a:lstStyle/>
                    <a:p>
                      <a:pPr lvl="0">
                        <a:buNone/>
                      </a:pPr>
                      <a:r>
                        <a:rPr lang="en-GB" dirty="0">
                          <a:solidFill>
                            <a:schemeClr val="tx2"/>
                          </a:solidFill>
                        </a:rPr>
                        <a:t>-</a:t>
                      </a:r>
                    </a:p>
                  </a:txBody>
                  <a:tcPr/>
                </a:tc>
                <a:tc>
                  <a:txBody>
                    <a:bodyPr/>
                    <a:lstStyle/>
                    <a:p>
                      <a:pPr lvl="0">
                        <a:buNone/>
                      </a:pPr>
                      <a:r>
                        <a:rPr lang="en-GB" dirty="0">
                          <a:solidFill>
                            <a:schemeClr val="tx2"/>
                          </a:solidFill>
                        </a:rPr>
                        <a:t>-</a:t>
                      </a:r>
                    </a:p>
                  </a:txBody>
                  <a:tcPr/>
                </a:tc>
                <a:tc>
                  <a:txBody>
                    <a:bodyPr/>
                    <a:lstStyle/>
                    <a:p>
                      <a:pPr lvl="0">
                        <a:buNone/>
                      </a:pPr>
                      <a:r>
                        <a:rPr lang="en-GB" dirty="0">
                          <a:solidFill>
                            <a:schemeClr val="tx2"/>
                          </a:solidFill>
                        </a:rPr>
                        <a:t>-</a:t>
                      </a:r>
                    </a:p>
                  </a:txBody>
                  <a:tcPr/>
                </a:tc>
                <a:tc>
                  <a:txBody>
                    <a:bodyPr/>
                    <a:lstStyle/>
                    <a:p>
                      <a:pPr lvl="0">
                        <a:buNone/>
                      </a:pPr>
                      <a:r>
                        <a:rPr lang="en-GB" dirty="0">
                          <a:solidFill>
                            <a:schemeClr val="tx2"/>
                          </a:solidFill>
                        </a:rPr>
                        <a:t>59.300.000</a:t>
                      </a:r>
                    </a:p>
                  </a:txBody>
                  <a:tcPr/>
                </a:tc>
                <a:extLst>
                  <a:ext uri="{0D108BD9-81ED-4DB2-BD59-A6C34878D82A}">
                    <a16:rowId xmlns:a16="http://schemas.microsoft.com/office/drawing/2014/main" val="787282818"/>
                  </a:ext>
                </a:extLst>
              </a:tr>
              <a:tr h="370838">
                <a:tc>
                  <a:txBody>
                    <a:bodyPr/>
                    <a:lstStyle/>
                    <a:p>
                      <a:pPr lvl="0">
                        <a:buNone/>
                      </a:pPr>
                      <a:r>
                        <a:rPr lang="en-GB" sz="4000" dirty="0" err="1">
                          <a:solidFill>
                            <a:schemeClr val="tx2"/>
                          </a:solidFill>
                        </a:rPr>
                        <a:t>Inundaciones</a:t>
                      </a:r>
                      <a:r>
                        <a:rPr lang="en-GB" sz="4000" dirty="0">
                          <a:solidFill>
                            <a:schemeClr val="tx2"/>
                          </a:solidFill>
                        </a:rPr>
                        <a:t> Ebro</a:t>
                      </a:r>
                    </a:p>
                  </a:txBody>
                  <a:tcPr/>
                </a:tc>
                <a:tc>
                  <a:txBody>
                    <a:bodyPr/>
                    <a:lstStyle/>
                    <a:p>
                      <a:pPr lvl="0">
                        <a:buNone/>
                      </a:pPr>
                      <a:r>
                        <a:rPr lang="en-GB" dirty="0">
                          <a:solidFill>
                            <a:schemeClr val="tx2"/>
                          </a:solidFill>
                        </a:rPr>
                        <a:t>6.547.514</a:t>
                      </a:r>
                    </a:p>
                  </a:txBody>
                  <a:tcPr/>
                </a:tc>
                <a:tc>
                  <a:txBody>
                    <a:bodyPr/>
                    <a:lstStyle/>
                    <a:p>
                      <a:pPr lvl="0">
                        <a:buNone/>
                      </a:pPr>
                      <a:r>
                        <a:rPr lang="en-GB" dirty="0">
                          <a:solidFill>
                            <a:schemeClr val="tx2"/>
                          </a:solidFill>
                        </a:rPr>
                        <a:t>2.641.244</a:t>
                      </a:r>
                      <a:endParaRPr lang="en-US" dirty="0"/>
                    </a:p>
                  </a:txBody>
                  <a:tcPr/>
                </a:tc>
                <a:tc>
                  <a:txBody>
                    <a:bodyPr/>
                    <a:lstStyle/>
                    <a:p>
                      <a:pPr lvl="0">
                        <a:buNone/>
                      </a:pPr>
                      <a:r>
                        <a:rPr lang="en-GB" dirty="0">
                          <a:solidFill>
                            <a:schemeClr val="tx2"/>
                          </a:solidFill>
                        </a:rPr>
                        <a:t>1.142</a:t>
                      </a:r>
                    </a:p>
                  </a:txBody>
                  <a:tcPr/>
                </a:tc>
                <a:tc>
                  <a:txBody>
                    <a:bodyPr/>
                    <a:lstStyle/>
                    <a:p>
                      <a:pPr lvl="0">
                        <a:buNone/>
                      </a:pPr>
                      <a:r>
                        <a:rPr lang="en-GB" dirty="0">
                          <a:solidFill>
                            <a:schemeClr val="tx2"/>
                          </a:solidFill>
                        </a:rPr>
                        <a:t>-</a:t>
                      </a:r>
                    </a:p>
                  </a:txBody>
                  <a:tcPr/>
                </a:tc>
                <a:tc>
                  <a:txBody>
                    <a:bodyPr/>
                    <a:lstStyle/>
                    <a:p>
                      <a:pPr lvl="0">
                        <a:buNone/>
                      </a:pPr>
                      <a:r>
                        <a:rPr lang="en-GB" dirty="0">
                          <a:solidFill>
                            <a:schemeClr val="tx2"/>
                          </a:solidFill>
                        </a:rPr>
                        <a:t>-</a:t>
                      </a:r>
                    </a:p>
                  </a:txBody>
                  <a:tcPr/>
                </a:tc>
                <a:tc>
                  <a:txBody>
                    <a:bodyPr/>
                    <a:lstStyle/>
                    <a:p>
                      <a:pPr lvl="0">
                        <a:buNone/>
                      </a:pPr>
                      <a:r>
                        <a:rPr lang="en-GB" dirty="0">
                          <a:solidFill>
                            <a:schemeClr val="tx2"/>
                          </a:solidFill>
                        </a:rPr>
                        <a:t>9.189.901</a:t>
                      </a:r>
                    </a:p>
                  </a:txBody>
                  <a:tcPr/>
                </a:tc>
                <a:extLst>
                  <a:ext uri="{0D108BD9-81ED-4DB2-BD59-A6C34878D82A}">
                    <a16:rowId xmlns:a16="http://schemas.microsoft.com/office/drawing/2014/main" val="80432896"/>
                  </a:ext>
                </a:extLst>
              </a:tr>
              <a:tr h="370838">
                <a:tc>
                  <a:txBody>
                    <a:bodyPr/>
                    <a:lstStyle/>
                    <a:p>
                      <a:pPr lvl="0">
                        <a:buNone/>
                      </a:pPr>
                      <a:endParaRPr lang="en-GB" sz="4000" b="1" dirty="0">
                        <a:solidFill>
                          <a:schemeClr val="tx2"/>
                        </a:solidFill>
                      </a:endParaRPr>
                    </a:p>
                  </a:txBody>
                  <a:tcPr/>
                </a:tc>
                <a:tc>
                  <a:txBody>
                    <a:bodyPr/>
                    <a:lstStyle/>
                    <a:p>
                      <a:pPr lvl="0">
                        <a:buNone/>
                      </a:pPr>
                      <a:r>
                        <a:rPr lang="en-GB" sz="4000" b="1" dirty="0">
                          <a:solidFill>
                            <a:schemeClr val="tx2"/>
                          </a:solidFill>
                        </a:rPr>
                        <a:t>447.074.946</a:t>
                      </a:r>
                    </a:p>
                  </a:txBody>
                  <a:tcPr/>
                </a:tc>
                <a:tc>
                  <a:txBody>
                    <a:bodyPr/>
                    <a:lstStyle/>
                    <a:p>
                      <a:pPr lvl="0">
                        <a:buNone/>
                      </a:pPr>
                      <a:r>
                        <a:rPr lang="en-GB" sz="4000" b="1" dirty="0">
                          <a:solidFill>
                            <a:schemeClr val="tx2"/>
                          </a:solidFill>
                        </a:rPr>
                        <a:t>71.487.512</a:t>
                      </a:r>
                    </a:p>
                  </a:txBody>
                  <a:tcPr/>
                </a:tc>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GB" sz="4000" b="1" dirty="0">
                          <a:solidFill>
                            <a:schemeClr val="tx2"/>
                          </a:solidFill>
                        </a:rPr>
                        <a:t>3.429.714</a:t>
                      </a:r>
                    </a:p>
                  </a:txBody>
                  <a:tcPr/>
                </a:tc>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GB" sz="4000" b="1" dirty="0">
                          <a:solidFill>
                            <a:schemeClr val="tx2"/>
                          </a:solidFill>
                        </a:rPr>
                        <a:t>583.555</a:t>
                      </a:r>
                    </a:p>
                  </a:txBody>
                  <a:tcPr/>
                </a:tc>
                <a:tc>
                  <a:txBody>
                    <a:bodyPr/>
                    <a:lstStyle/>
                    <a:p>
                      <a:pPr lvl="0">
                        <a:buNone/>
                      </a:pPr>
                      <a:r>
                        <a:rPr lang="en-GB" sz="4000" b="1" dirty="0">
                          <a:solidFill>
                            <a:schemeClr val="tx2"/>
                          </a:solidFill>
                        </a:rPr>
                        <a:t>190.500</a:t>
                      </a:r>
                    </a:p>
                  </a:txBody>
                  <a:tcPr/>
                </a:tc>
                <a:tc>
                  <a:txBody>
                    <a:bodyPr/>
                    <a:lstStyle/>
                    <a:p>
                      <a:pPr lvl="0">
                        <a:buNone/>
                      </a:pPr>
                      <a:r>
                        <a:rPr lang="en-GB" sz="4000" b="1" dirty="0">
                          <a:solidFill>
                            <a:schemeClr val="tx2"/>
                          </a:solidFill>
                        </a:rPr>
                        <a:t>522.766.227</a:t>
                      </a:r>
                    </a:p>
                  </a:txBody>
                  <a:tcPr/>
                </a:tc>
                <a:extLst>
                  <a:ext uri="{0D108BD9-81ED-4DB2-BD59-A6C34878D82A}">
                    <a16:rowId xmlns:a16="http://schemas.microsoft.com/office/drawing/2014/main" val="2014826644"/>
                  </a:ext>
                </a:extLst>
              </a:tr>
            </a:tbl>
          </a:graphicData>
        </a:graphic>
      </p:graphicFrame>
      <p:sp>
        <p:nvSpPr>
          <p:cNvPr id="5" name="Title 5">
            <a:extLst>
              <a:ext uri="{FF2B5EF4-FFF2-40B4-BE49-F238E27FC236}">
                <a16:creationId xmlns:a16="http://schemas.microsoft.com/office/drawing/2014/main" id="{2A138248-D681-AF15-EA4E-D44A5F5F8534}"/>
              </a:ext>
            </a:extLst>
          </p:cNvPr>
          <p:cNvSpPr txBox="1">
            <a:spLocks/>
          </p:cNvSpPr>
          <p:nvPr/>
        </p:nvSpPr>
        <p:spPr>
          <a:xfrm>
            <a:off x="3687193" y="525728"/>
            <a:ext cx="19623443" cy="2340338"/>
          </a:xfrm>
          <a:prstGeom prst="rect">
            <a:avLst/>
          </a:prstGeom>
        </p:spPr>
        <p:txBody>
          <a:bodyPr vert="horz" wrap="square" lIns="0" tIns="0" rIns="0" bIns="0" rtlCol="0" anchor="t">
            <a:noAutofit/>
          </a:bodyPr>
          <a:lstStyle>
            <a:lvl1pPr algn="l" defTabSz="1828709" rtl="0" eaLnBrk="1" latinLnBrk="0" hangingPunct="1">
              <a:lnSpc>
                <a:spcPct val="100000"/>
              </a:lnSpc>
              <a:spcBef>
                <a:spcPct val="0"/>
              </a:spcBef>
              <a:buNone/>
              <a:defRPr sz="5000" b="0" i="0" kern="1200" spc="-30" baseline="0">
                <a:solidFill>
                  <a:schemeClr val="tx1"/>
                </a:solidFill>
                <a:latin typeface="Helvetica Now Text" panose="020B0504030202020204" pitchFamily="34" charset="77"/>
                <a:ea typeface="+mj-ea"/>
                <a:cs typeface="+mj-cs"/>
              </a:defRPr>
            </a:lvl1pPr>
          </a:lstStyle>
          <a:p>
            <a:r>
              <a:rPr lang="es-ES" sz="8000" dirty="0">
                <a:latin typeface="Helvetica Now Text"/>
              </a:rPr>
              <a:t>Impacto económico de los 10 eventos en las Infraestructuras Críticas</a:t>
            </a:r>
            <a:endParaRPr lang="es-ES" sz="8000" dirty="0" err="1"/>
          </a:p>
        </p:txBody>
      </p:sp>
    </p:spTree>
    <p:extLst>
      <p:ext uri="{BB962C8B-B14F-4D97-AF65-F5344CB8AC3E}">
        <p14:creationId xmlns:p14="http://schemas.microsoft.com/office/powerpoint/2010/main" val="1788019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1F1675-59A3-AD45-A714-24445DDA6B46}"/>
              </a:ext>
            </a:extLst>
          </p:cNvPr>
          <p:cNvSpPr>
            <a:spLocks noGrp="1"/>
          </p:cNvSpPr>
          <p:nvPr>
            <p:ph type="sldNum" sz="quarter" idx="10"/>
          </p:nvPr>
        </p:nvSpPr>
        <p:spPr/>
        <p:txBody>
          <a:bodyPr/>
          <a:lstStyle/>
          <a:p>
            <a:fld id="{91D568E7-61F5-D04E-995D-81EF41C01A2A}" type="slidenum">
              <a:rPr lang="en-GB" smtClean="0"/>
              <a:pPr/>
              <a:t>7</a:t>
            </a:fld>
            <a:endParaRPr lang="en-GB"/>
          </a:p>
        </p:txBody>
      </p:sp>
      <p:sp>
        <p:nvSpPr>
          <p:cNvPr id="7" name="Subtitle 6">
            <a:extLst>
              <a:ext uri="{FF2B5EF4-FFF2-40B4-BE49-F238E27FC236}">
                <a16:creationId xmlns:a16="http://schemas.microsoft.com/office/drawing/2014/main" id="{77D85B01-FCFD-C94C-B338-B5DB868310E8}"/>
              </a:ext>
            </a:extLst>
          </p:cNvPr>
          <p:cNvSpPr>
            <a:spLocks noGrp="1"/>
          </p:cNvSpPr>
          <p:nvPr>
            <p:ph type="subTitle" idx="13"/>
          </p:nvPr>
        </p:nvSpPr>
        <p:spPr>
          <a:xfrm>
            <a:off x="-14750" y="-190980"/>
            <a:ext cx="8569128" cy="4091669"/>
          </a:xfrm>
        </p:spPr>
        <p:txBody>
          <a:bodyPr vert="horz" wrap="square" lIns="0" tIns="0" rIns="0" bIns="0" rtlCol="0" anchor="t">
            <a:noAutofit/>
          </a:bodyPr>
          <a:lstStyle/>
          <a:p>
            <a:r>
              <a:rPr lang="en-GB" dirty="0">
                <a:latin typeface="Helvetica Now Text Light"/>
              </a:rPr>
              <a:t>6</a:t>
            </a:r>
            <a:endParaRPr lang="en-GB" dirty="0"/>
          </a:p>
        </p:txBody>
      </p:sp>
      <p:sp>
        <p:nvSpPr>
          <p:cNvPr id="2" name="Footer Placeholder 1">
            <a:extLst>
              <a:ext uri="{FF2B5EF4-FFF2-40B4-BE49-F238E27FC236}">
                <a16:creationId xmlns:a16="http://schemas.microsoft.com/office/drawing/2014/main" id="{F48839F9-E646-41DF-9DE5-33BB6750B46F}"/>
              </a:ext>
            </a:extLst>
          </p:cNvPr>
          <p:cNvSpPr>
            <a:spLocks noGrp="1"/>
          </p:cNvSpPr>
          <p:nvPr>
            <p:ph type="ftr" sz="quarter" idx="11"/>
          </p:nvPr>
        </p:nvSpPr>
        <p:spPr/>
        <p:txBody>
          <a:bodyPr/>
          <a:lstStyle/>
          <a:p>
            <a:r>
              <a:rPr lang="en-GB"/>
              <a:t>Legal Copy Helvetica Regular 8/9.6 White</a:t>
            </a:r>
            <a:endParaRPr lang="en-GB" dirty="0"/>
          </a:p>
        </p:txBody>
      </p:sp>
      <p:sp>
        <p:nvSpPr>
          <p:cNvPr id="5" name="Title 5">
            <a:extLst>
              <a:ext uri="{FF2B5EF4-FFF2-40B4-BE49-F238E27FC236}">
                <a16:creationId xmlns:a16="http://schemas.microsoft.com/office/drawing/2014/main" id="{2A138248-D681-AF15-EA4E-D44A5F5F8534}"/>
              </a:ext>
            </a:extLst>
          </p:cNvPr>
          <p:cNvSpPr txBox="1">
            <a:spLocks/>
          </p:cNvSpPr>
          <p:nvPr/>
        </p:nvSpPr>
        <p:spPr>
          <a:xfrm>
            <a:off x="2146628" y="1851696"/>
            <a:ext cx="9868787" cy="2340338"/>
          </a:xfrm>
          <a:prstGeom prst="rect">
            <a:avLst/>
          </a:prstGeom>
        </p:spPr>
        <p:txBody>
          <a:bodyPr vert="horz" wrap="square" lIns="0" tIns="0" rIns="0" bIns="0" rtlCol="0" anchor="t">
            <a:noAutofit/>
          </a:bodyPr>
          <a:lstStyle>
            <a:lvl1pPr algn="l" defTabSz="1828709" rtl="0" eaLnBrk="1" latinLnBrk="0" hangingPunct="1">
              <a:lnSpc>
                <a:spcPct val="100000"/>
              </a:lnSpc>
              <a:spcBef>
                <a:spcPct val="0"/>
              </a:spcBef>
              <a:buNone/>
              <a:defRPr sz="5000" b="0" i="0" kern="1200" spc="-30" baseline="0">
                <a:solidFill>
                  <a:schemeClr val="tx1"/>
                </a:solidFill>
                <a:latin typeface="Helvetica Now Text" panose="020B0504030202020204" pitchFamily="34" charset="77"/>
                <a:ea typeface="+mj-ea"/>
                <a:cs typeface="+mj-cs"/>
              </a:defRPr>
            </a:lvl1pPr>
          </a:lstStyle>
          <a:p>
            <a:pPr algn="ctr"/>
            <a:r>
              <a:rPr lang="es-ES" sz="5400" dirty="0">
                <a:latin typeface="Helvetica Now Text"/>
              </a:rPr>
              <a:t>Impacto económico por evento en millones de euros</a:t>
            </a:r>
            <a:endParaRPr lang="es-ES" sz="5400" dirty="0"/>
          </a:p>
        </p:txBody>
      </p:sp>
      <p:pic>
        <p:nvPicPr>
          <p:cNvPr id="12" name="Picture 11">
            <a:extLst>
              <a:ext uri="{FF2B5EF4-FFF2-40B4-BE49-F238E27FC236}">
                <a16:creationId xmlns:a16="http://schemas.microsoft.com/office/drawing/2014/main" id="{DA0EEAD9-B21F-F5B7-D0F6-B1CDB3B124EB}"/>
              </a:ext>
            </a:extLst>
          </p:cNvPr>
          <p:cNvPicPr>
            <a:picLocks noChangeAspect="1"/>
          </p:cNvPicPr>
          <p:nvPr/>
        </p:nvPicPr>
        <p:blipFill>
          <a:blip r:embed="rId3"/>
          <a:stretch>
            <a:fillRect/>
          </a:stretch>
        </p:blipFill>
        <p:spPr>
          <a:xfrm>
            <a:off x="1298025" y="3554868"/>
            <a:ext cx="12231685" cy="9764255"/>
          </a:xfrm>
          <a:prstGeom prst="rect">
            <a:avLst/>
          </a:prstGeom>
        </p:spPr>
      </p:pic>
      <p:pic>
        <p:nvPicPr>
          <p:cNvPr id="14" name="Picture 13">
            <a:extLst>
              <a:ext uri="{FF2B5EF4-FFF2-40B4-BE49-F238E27FC236}">
                <a16:creationId xmlns:a16="http://schemas.microsoft.com/office/drawing/2014/main" id="{FF131FA3-48FC-3327-CD3C-8596D4DFE56E}"/>
              </a:ext>
            </a:extLst>
          </p:cNvPr>
          <p:cNvPicPr>
            <a:picLocks noChangeAspect="1"/>
          </p:cNvPicPr>
          <p:nvPr/>
        </p:nvPicPr>
        <p:blipFill>
          <a:blip r:embed="rId4"/>
          <a:stretch>
            <a:fillRect/>
          </a:stretch>
        </p:blipFill>
        <p:spPr>
          <a:xfrm>
            <a:off x="13743771" y="3520563"/>
            <a:ext cx="10135722" cy="9764255"/>
          </a:xfrm>
          <a:prstGeom prst="rect">
            <a:avLst/>
          </a:prstGeom>
        </p:spPr>
      </p:pic>
      <p:sp>
        <p:nvSpPr>
          <p:cNvPr id="15" name="Title 5">
            <a:extLst>
              <a:ext uri="{FF2B5EF4-FFF2-40B4-BE49-F238E27FC236}">
                <a16:creationId xmlns:a16="http://schemas.microsoft.com/office/drawing/2014/main" id="{F11473D5-D76B-52F7-713F-F9E9C10CC28C}"/>
              </a:ext>
            </a:extLst>
          </p:cNvPr>
          <p:cNvSpPr txBox="1">
            <a:spLocks/>
          </p:cNvSpPr>
          <p:nvPr/>
        </p:nvSpPr>
        <p:spPr>
          <a:xfrm>
            <a:off x="13304520" y="1760220"/>
            <a:ext cx="10904220" cy="1874520"/>
          </a:xfrm>
          <a:prstGeom prst="rect">
            <a:avLst/>
          </a:prstGeom>
        </p:spPr>
        <p:txBody>
          <a:bodyPr vert="horz" wrap="square" lIns="0" tIns="0" rIns="0" bIns="0" rtlCol="0" anchor="t">
            <a:noAutofit/>
          </a:bodyPr>
          <a:lstStyle>
            <a:lvl1pPr algn="l" defTabSz="1828709" rtl="0" eaLnBrk="1" latinLnBrk="0" hangingPunct="1">
              <a:lnSpc>
                <a:spcPct val="100000"/>
              </a:lnSpc>
              <a:spcBef>
                <a:spcPct val="0"/>
              </a:spcBef>
              <a:buNone/>
              <a:defRPr sz="5000" b="0" i="0" kern="1200" spc="-30" baseline="0">
                <a:solidFill>
                  <a:schemeClr val="tx1"/>
                </a:solidFill>
                <a:latin typeface="Helvetica Now Text" panose="020B0504030202020204" pitchFamily="34" charset="77"/>
                <a:ea typeface="+mj-ea"/>
                <a:cs typeface="+mj-cs"/>
              </a:defRPr>
            </a:lvl1pPr>
          </a:lstStyle>
          <a:p>
            <a:pPr algn="ctr"/>
            <a:r>
              <a:rPr lang="es-ES" sz="5400" dirty="0">
                <a:latin typeface="Helvetica Now Text"/>
              </a:rPr>
              <a:t>Distribución del impacto económico por infraestructura crítica</a:t>
            </a:r>
            <a:endParaRPr lang="es-ES" sz="5400" dirty="0"/>
          </a:p>
        </p:txBody>
      </p:sp>
    </p:spTree>
    <p:extLst>
      <p:ext uri="{BB962C8B-B14F-4D97-AF65-F5344CB8AC3E}">
        <p14:creationId xmlns:p14="http://schemas.microsoft.com/office/powerpoint/2010/main" val="911987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1F1675-59A3-AD45-A714-24445DDA6B46}"/>
              </a:ext>
            </a:extLst>
          </p:cNvPr>
          <p:cNvSpPr>
            <a:spLocks noGrp="1"/>
          </p:cNvSpPr>
          <p:nvPr>
            <p:ph type="sldNum" sz="quarter" idx="10"/>
          </p:nvPr>
        </p:nvSpPr>
        <p:spPr/>
        <p:txBody>
          <a:bodyPr/>
          <a:lstStyle/>
          <a:p>
            <a:fld id="{91D568E7-61F5-D04E-995D-81EF41C01A2A}" type="slidenum">
              <a:rPr lang="en-GB" smtClean="0"/>
              <a:pPr/>
              <a:t>8</a:t>
            </a:fld>
            <a:endParaRPr lang="en-GB"/>
          </a:p>
        </p:txBody>
      </p:sp>
      <p:sp>
        <p:nvSpPr>
          <p:cNvPr id="7" name="Subtitle 6">
            <a:extLst>
              <a:ext uri="{FF2B5EF4-FFF2-40B4-BE49-F238E27FC236}">
                <a16:creationId xmlns:a16="http://schemas.microsoft.com/office/drawing/2014/main" id="{77D85B01-FCFD-C94C-B338-B5DB868310E8}"/>
              </a:ext>
            </a:extLst>
          </p:cNvPr>
          <p:cNvSpPr>
            <a:spLocks noGrp="1"/>
          </p:cNvSpPr>
          <p:nvPr>
            <p:ph type="subTitle" idx="13"/>
          </p:nvPr>
        </p:nvSpPr>
        <p:spPr>
          <a:xfrm>
            <a:off x="465310" y="-190980"/>
            <a:ext cx="8569128" cy="4091669"/>
          </a:xfrm>
        </p:spPr>
        <p:txBody>
          <a:bodyPr vert="horz" wrap="square" lIns="0" tIns="0" rIns="0" bIns="0" rtlCol="0" anchor="t">
            <a:noAutofit/>
          </a:bodyPr>
          <a:lstStyle/>
          <a:p>
            <a:r>
              <a:rPr lang="en-GB" dirty="0">
                <a:latin typeface="Helvetica Now Text Light"/>
              </a:rPr>
              <a:t>7</a:t>
            </a:r>
            <a:endParaRPr lang="en-GB" dirty="0"/>
          </a:p>
        </p:txBody>
      </p:sp>
      <p:sp>
        <p:nvSpPr>
          <p:cNvPr id="2" name="Footer Placeholder 1">
            <a:extLst>
              <a:ext uri="{FF2B5EF4-FFF2-40B4-BE49-F238E27FC236}">
                <a16:creationId xmlns:a16="http://schemas.microsoft.com/office/drawing/2014/main" id="{F48839F9-E646-41DF-9DE5-33BB6750B46F}"/>
              </a:ext>
            </a:extLst>
          </p:cNvPr>
          <p:cNvSpPr>
            <a:spLocks noGrp="1"/>
          </p:cNvSpPr>
          <p:nvPr>
            <p:ph type="ftr" sz="quarter" idx="11"/>
          </p:nvPr>
        </p:nvSpPr>
        <p:spPr/>
        <p:txBody>
          <a:bodyPr/>
          <a:lstStyle/>
          <a:p>
            <a:r>
              <a:rPr lang="en-GB"/>
              <a:t>Legal Copy Helvetica Regular 8/9.6 White</a:t>
            </a:r>
            <a:endParaRPr lang="en-GB" dirty="0"/>
          </a:p>
        </p:txBody>
      </p:sp>
      <p:sp>
        <p:nvSpPr>
          <p:cNvPr id="5" name="Title 5">
            <a:extLst>
              <a:ext uri="{FF2B5EF4-FFF2-40B4-BE49-F238E27FC236}">
                <a16:creationId xmlns:a16="http://schemas.microsoft.com/office/drawing/2014/main" id="{2A138248-D681-AF15-EA4E-D44A5F5F8534}"/>
              </a:ext>
            </a:extLst>
          </p:cNvPr>
          <p:cNvSpPr txBox="1">
            <a:spLocks/>
          </p:cNvSpPr>
          <p:nvPr/>
        </p:nvSpPr>
        <p:spPr>
          <a:xfrm>
            <a:off x="3687193" y="571448"/>
            <a:ext cx="18212687" cy="2340338"/>
          </a:xfrm>
          <a:prstGeom prst="rect">
            <a:avLst/>
          </a:prstGeom>
        </p:spPr>
        <p:txBody>
          <a:bodyPr vert="horz" wrap="square" lIns="0" tIns="0" rIns="0" bIns="0" rtlCol="0" anchor="t">
            <a:noAutofit/>
          </a:bodyPr>
          <a:lstStyle>
            <a:lvl1pPr algn="l" defTabSz="1828709" rtl="0" eaLnBrk="1" latinLnBrk="0" hangingPunct="1">
              <a:lnSpc>
                <a:spcPct val="100000"/>
              </a:lnSpc>
              <a:spcBef>
                <a:spcPct val="0"/>
              </a:spcBef>
              <a:buNone/>
              <a:defRPr sz="5000" b="0" i="0" kern="1200" spc="-30" baseline="0">
                <a:solidFill>
                  <a:schemeClr val="tx1"/>
                </a:solidFill>
                <a:latin typeface="Helvetica Now Text" panose="020B0504030202020204" pitchFamily="34" charset="77"/>
                <a:ea typeface="+mj-ea"/>
                <a:cs typeface="+mj-cs"/>
              </a:defRPr>
            </a:lvl1pPr>
          </a:lstStyle>
          <a:p>
            <a:r>
              <a:rPr lang="es-ES" sz="8000" dirty="0">
                <a:latin typeface="Helvetica Now Text"/>
              </a:rPr>
              <a:t>Impacto económico por tipo de evento y por infraestructura crítica</a:t>
            </a:r>
            <a:endParaRPr lang="es-ES" sz="8000" dirty="0"/>
          </a:p>
        </p:txBody>
      </p:sp>
      <p:pic>
        <p:nvPicPr>
          <p:cNvPr id="6" name="Picture 5">
            <a:extLst>
              <a:ext uri="{FF2B5EF4-FFF2-40B4-BE49-F238E27FC236}">
                <a16:creationId xmlns:a16="http://schemas.microsoft.com/office/drawing/2014/main" id="{A1E083F4-261F-95E1-B6E5-673597746172}"/>
              </a:ext>
            </a:extLst>
          </p:cNvPr>
          <p:cNvPicPr>
            <a:picLocks noChangeAspect="1"/>
          </p:cNvPicPr>
          <p:nvPr/>
        </p:nvPicPr>
        <p:blipFill>
          <a:blip r:embed="rId3"/>
          <a:stretch>
            <a:fillRect/>
          </a:stretch>
        </p:blipFill>
        <p:spPr>
          <a:xfrm>
            <a:off x="3273620" y="3582774"/>
            <a:ext cx="19185284" cy="9767850"/>
          </a:xfrm>
          <a:prstGeom prst="rect">
            <a:avLst/>
          </a:prstGeom>
        </p:spPr>
      </p:pic>
    </p:spTree>
    <p:extLst>
      <p:ext uri="{BB962C8B-B14F-4D97-AF65-F5344CB8AC3E}">
        <p14:creationId xmlns:p14="http://schemas.microsoft.com/office/powerpoint/2010/main" val="386904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60599E-3E80-AE40-B0FE-3870FC7AAD75}"/>
              </a:ext>
            </a:extLst>
          </p:cNvPr>
          <p:cNvSpPr>
            <a:spLocks noGrp="1"/>
          </p:cNvSpPr>
          <p:nvPr>
            <p:ph type="title"/>
          </p:nvPr>
        </p:nvSpPr>
        <p:spPr>
          <a:xfrm>
            <a:off x="3352800" y="897467"/>
            <a:ext cx="20564303" cy="12387351"/>
          </a:xfrm>
        </p:spPr>
        <p:txBody>
          <a:bodyPr/>
          <a:lstStyle/>
          <a:p>
            <a:r>
              <a:rPr lang="es-ES" sz="7200" dirty="0"/>
              <a:t>Limitaciones, conclusiones y futuras líneas</a:t>
            </a:r>
            <a:br>
              <a:rPr lang="es-ES" sz="8000" dirty="0"/>
            </a:br>
            <a:br>
              <a:rPr lang="es-ES" dirty="0"/>
            </a:br>
            <a:r>
              <a:rPr lang="es-ES" sz="4000" dirty="0"/>
              <a:t>La principal limitación de esta investigación fue la </a:t>
            </a:r>
            <a:r>
              <a:rPr lang="es-ES" sz="4000" b="1" dirty="0"/>
              <a:t>escasa disponibilidad de los datos</a:t>
            </a:r>
            <a:r>
              <a:rPr lang="es-ES" sz="4000" dirty="0"/>
              <a:t> para evaluar el daño en las infraestructuras críticas y su coste de reparación o sustitución. </a:t>
            </a:r>
            <a:br>
              <a:rPr lang="es-ES" sz="4000" dirty="0"/>
            </a:br>
            <a:br>
              <a:rPr lang="es-ES" sz="4000" dirty="0"/>
            </a:br>
            <a:r>
              <a:rPr lang="es-ES" sz="4000" dirty="0"/>
              <a:t>Los </a:t>
            </a:r>
            <a:r>
              <a:rPr lang="es-ES" sz="4000" b="1" dirty="0"/>
              <a:t>resultados</a:t>
            </a:r>
            <a:r>
              <a:rPr lang="es-ES" sz="4000" dirty="0"/>
              <a:t> están </a:t>
            </a:r>
            <a:r>
              <a:rPr lang="es-ES" sz="4000" b="1" dirty="0"/>
              <a:t>condicionados</a:t>
            </a:r>
            <a:r>
              <a:rPr lang="es-ES" sz="4000" dirty="0"/>
              <a:t> por los </a:t>
            </a:r>
            <a:r>
              <a:rPr lang="es-ES" sz="4000" b="1" dirty="0"/>
              <a:t>datos</a:t>
            </a:r>
            <a:r>
              <a:rPr lang="es-ES" sz="4000" dirty="0"/>
              <a:t> disponibles. Los datos proporcionados por </a:t>
            </a:r>
            <a:r>
              <a:rPr lang="es-ES" sz="4000" dirty="0" err="1"/>
              <a:t>Agroseguro</a:t>
            </a:r>
            <a:r>
              <a:rPr lang="es-ES" sz="4000" dirty="0"/>
              <a:t> y el Consorcio de Compensación de Seguros han permitido hacer una estimación más real para las infraestructuras de alimentación y transporte. </a:t>
            </a:r>
            <a:br>
              <a:rPr lang="es-ES" sz="4000" dirty="0"/>
            </a:br>
            <a:br>
              <a:rPr lang="es-ES" sz="4000" dirty="0"/>
            </a:br>
            <a:r>
              <a:rPr lang="es-ES" sz="4000" dirty="0"/>
              <a:t>El </a:t>
            </a:r>
            <a:r>
              <a:rPr lang="es-ES" sz="4000" b="1" dirty="0"/>
              <a:t>impacto económico </a:t>
            </a:r>
            <a:r>
              <a:rPr lang="es-ES" sz="4000" dirty="0"/>
              <a:t>de los desastres más significativos en 2021 fue de </a:t>
            </a:r>
            <a:r>
              <a:rPr lang="es-ES" sz="4000" b="1" dirty="0"/>
              <a:t>522.766.227</a:t>
            </a:r>
            <a:r>
              <a:rPr lang="es-ES" sz="4000" dirty="0"/>
              <a:t> euros siendo el </a:t>
            </a:r>
            <a:r>
              <a:rPr lang="es-ES" sz="4000" b="1" dirty="0"/>
              <a:t>pedrisco y las lluvias </a:t>
            </a:r>
            <a:r>
              <a:rPr lang="es-ES" sz="4000" dirty="0"/>
              <a:t>ocurridas entre mayo y junio el evento que mayor impacto económico generó seguido por las </a:t>
            </a:r>
            <a:r>
              <a:rPr lang="es-ES" sz="4000" b="1" dirty="0"/>
              <a:t>heladas en abril</a:t>
            </a:r>
            <a:r>
              <a:rPr lang="es-ES" sz="4000" dirty="0"/>
              <a:t>. </a:t>
            </a:r>
            <a:br>
              <a:rPr lang="es-ES" sz="4000" dirty="0"/>
            </a:br>
            <a:br>
              <a:rPr lang="es-ES" sz="4000" dirty="0"/>
            </a:br>
            <a:r>
              <a:rPr lang="es-ES" sz="4000" dirty="0"/>
              <a:t>La </a:t>
            </a:r>
            <a:r>
              <a:rPr lang="es-ES" sz="4000" b="1" dirty="0"/>
              <a:t>alimentación</a:t>
            </a:r>
            <a:r>
              <a:rPr lang="es-ES" sz="4000" dirty="0"/>
              <a:t> fue el sector más afectado según nuestros datos, seguido por el sector de </a:t>
            </a:r>
            <a:r>
              <a:rPr lang="es-ES" sz="4000" b="1" dirty="0"/>
              <a:t>transporte</a:t>
            </a:r>
            <a:r>
              <a:rPr lang="es-ES" sz="4000" dirty="0"/>
              <a:t>. </a:t>
            </a:r>
            <a:br>
              <a:rPr lang="es-ES" sz="4000" dirty="0"/>
            </a:br>
            <a:br>
              <a:rPr lang="es-ES" sz="4000" dirty="0"/>
            </a:br>
            <a:r>
              <a:rPr lang="es-ES" sz="4000" dirty="0"/>
              <a:t>Como futuras líneas de trabajo, proponemos </a:t>
            </a:r>
            <a:r>
              <a:rPr lang="es-ES" sz="4000" b="1" dirty="0"/>
              <a:t>mejorar la colaboración con los responsables de las infraestructuras críticas </a:t>
            </a:r>
            <a:r>
              <a:rPr lang="es-ES" sz="4000" dirty="0"/>
              <a:t>para poder aumentar la disponibilidad de esos datos. </a:t>
            </a:r>
            <a:br>
              <a:rPr lang="es-ES" dirty="0"/>
            </a:br>
            <a:endParaRPr lang="es-ES" dirty="0"/>
          </a:p>
        </p:txBody>
      </p:sp>
      <p:sp>
        <p:nvSpPr>
          <p:cNvPr id="3" name="Slide Number Placeholder 2">
            <a:extLst>
              <a:ext uri="{FF2B5EF4-FFF2-40B4-BE49-F238E27FC236}">
                <a16:creationId xmlns:a16="http://schemas.microsoft.com/office/drawing/2014/main" id="{4C1F1675-59A3-AD45-A714-24445DDA6B46}"/>
              </a:ext>
            </a:extLst>
          </p:cNvPr>
          <p:cNvSpPr>
            <a:spLocks noGrp="1"/>
          </p:cNvSpPr>
          <p:nvPr>
            <p:ph type="sldNum" sz="quarter" idx="10"/>
          </p:nvPr>
        </p:nvSpPr>
        <p:spPr/>
        <p:txBody>
          <a:bodyPr/>
          <a:lstStyle/>
          <a:p>
            <a:fld id="{91D568E7-61F5-D04E-995D-81EF41C01A2A}" type="slidenum">
              <a:rPr lang="en-GB" smtClean="0"/>
              <a:pPr/>
              <a:t>9</a:t>
            </a:fld>
            <a:endParaRPr lang="en-GB"/>
          </a:p>
        </p:txBody>
      </p:sp>
      <p:sp>
        <p:nvSpPr>
          <p:cNvPr id="7" name="Subtitle 6">
            <a:extLst>
              <a:ext uri="{FF2B5EF4-FFF2-40B4-BE49-F238E27FC236}">
                <a16:creationId xmlns:a16="http://schemas.microsoft.com/office/drawing/2014/main" id="{77D85B01-FCFD-C94C-B338-B5DB868310E8}"/>
              </a:ext>
            </a:extLst>
          </p:cNvPr>
          <p:cNvSpPr>
            <a:spLocks noGrp="1"/>
          </p:cNvSpPr>
          <p:nvPr>
            <p:ph type="subTitle" idx="13"/>
          </p:nvPr>
        </p:nvSpPr>
        <p:spPr/>
        <p:txBody>
          <a:bodyPr/>
          <a:lstStyle/>
          <a:p>
            <a:r>
              <a:rPr lang="en-GB" dirty="0"/>
              <a:t>8</a:t>
            </a:r>
          </a:p>
        </p:txBody>
      </p:sp>
      <p:sp>
        <p:nvSpPr>
          <p:cNvPr id="2" name="Footer Placeholder 1">
            <a:extLst>
              <a:ext uri="{FF2B5EF4-FFF2-40B4-BE49-F238E27FC236}">
                <a16:creationId xmlns:a16="http://schemas.microsoft.com/office/drawing/2014/main" id="{F48839F9-E646-41DF-9DE5-33BB6750B46F}"/>
              </a:ext>
            </a:extLst>
          </p:cNvPr>
          <p:cNvSpPr>
            <a:spLocks noGrp="1"/>
          </p:cNvSpPr>
          <p:nvPr>
            <p:ph type="ftr" sz="quarter" idx="11"/>
          </p:nvPr>
        </p:nvSpPr>
        <p:spPr/>
        <p:txBody>
          <a:bodyPr/>
          <a:lstStyle/>
          <a:p>
            <a:r>
              <a:rPr lang="en-GB"/>
              <a:t>Legal Copy Helvetica Regular 8/9.6 White</a:t>
            </a:r>
            <a:endParaRPr lang="en-GB" dirty="0"/>
          </a:p>
        </p:txBody>
      </p:sp>
    </p:spTree>
    <p:extLst>
      <p:ext uri="{BB962C8B-B14F-4D97-AF65-F5344CB8AC3E}">
        <p14:creationId xmlns:p14="http://schemas.microsoft.com/office/powerpoint/2010/main" val="1029570087"/>
      </p:ext>
    </p:extLst>
  </p:cSld>
  <p:clrMapOvr>
    <a:masterClrMapping/>
  </p:clrMapOvr>
</p:sld>
</file>

<file path=ppt/theme/theme1.xml><?xml version="1.0" encoding="utf-8"?>
<a:theme xmlns:a="http://schemas.openxmlformats.org/drawingml/2006/main" name="Tema de Office">
  <a:themeElements>
    <a:clrScheme name="aon_grays2">
      <a:dk1>
        <a:srgbClr val="000000"/>
      </a:dk1>
      <a:lt1>
        <a:srgbClr val="FFFFFF"/>
      </a:lt1>
      <a:dk2>
        <a:srgbClr val="5D6D78"/>
      </a:dk2>
      <a:lt2>
        <a:srgbClr val="E5EFF0"/>
      </a:lt2>
      <a:accent1>
        <a:srgbClr val="EB0017"/>
      </a:accent1>
      <a:accent2>
        <a:srgbClr val="82939A"/>
      </a:accent2>
      <a:accent3>
        <a:srgbClr val="ACC0C3"/>
      </a:accent3>
      <a:accent4>
        <a:srgbClr val="CDDBDE"/>
      </a:accent4>
      <a:accent5>
        <a:srgbClr val="E5EFF0"/>
      </a:accent5>
      <a:accent6>
        <a:srgbClr val="EEF6F7"/>
      </a:accent6>
      <a:hlink>
        <a:srgbClr val="28AFC3"/>
      </a:hlink>
      <a:folHlink>
        <a:srgbClr val="28AF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30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6"/>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algn="l">
          <a:lnSpc>
            <a:spcPct val="117000"/>
          </a:lnSpc>
          <a:spcAft>
            <a:spcPts val="1000"/>
          </a:spcAft>
          <a:defRPr sz="2000" dirty="0" err="1">
            <a:solidFill>
              <a:schemeClr val="tx2"/>
            </a:solidFill>
          </a:defRPr>
        </a:defPPr>
      </a:lstStyle>
    </a:txDef>
  </a:objectDefaults>
  <a:extraClrSchemeLst/>
  <a:custClrLst>
    <a:custClr name="Teal_Light">
      <a:srgbClr val="29B0C3"/>
    </a:custClr>
    <a:custClr name="Teal_Dark">
      <a:srgbClr val="007585"/>
    </a:custClr>
    <a:custClr name="Orange_Light">
      <a:srgbClr val="F25D00"/>
    </a:custClr>
    <a:custClr name="Orange_Dark">
      <a:srgbClr val="D149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Gray_01">
      <a:srgbClr val="262836"/>
    </a:custClr>
    <a:custClr name="Gray_02">
      <a:srgbClr val="46535E"/>
    </a:custClr>
    <a:custClr name="Gray_03">
      <a:srgbClr val="5D6D78"/>
    </a:custClr>
    <a:custClr name="Gray_04">
      <a:srgbClr val="82939A"/>
    </a:custClr>
    <a:custClr name="Gray_05">
      <a:srgbClr val="ACC0C4"/>
    </a:custClr>
    <a:custClr name="Gray_06">
      <a:srgbClr val="CDDBDE"/>
    </a:custClr>
    <a:custClr name="Gray_07">
      <a:srgbClr val="E5EFF0"/>
    </a:custClr>
    <a:custClr name="Gray_08">
      <a:srgbClr val="EEF6F7"/>
    </a:custClr>
    <a:custClr name="Gray_09">
      <a:srgbClr val="F9FCFC"/>
    </a:custClr>
    <a:custClr name="BLANK">
      <a:srgbClr val="FFFFFF"/>
    </a:custClr>
    <a:custClr name="Aqua">
      <a:srgbClr val="73E2D8"/>
    </a:custClr>
    <a:custClr name="Teal">
      <a:srgbClr val="29B0C3"/>
    </a:custClr>
    <a:custClr name="Marine">
      <a:srgbClr val="0084BB"/>
    </a:custClr>
    <a:custClr name="Cobalt">
      <a:srgbClr val="0055A8"/>
    </a:custClr>
    <a:custClr name="Blue">
      <a:srgbClr val="101E7F"/>
    </a:custClr>
    <a:custClr name="Plum">
      <a:srgbClr val="6E027F"/>
    </a:custClr>
    <a:custClr name="Magenta">
      <a:srgbClr val="A70070"/>
    </a:custClr>
    <a:custClr name="Raspberry">
      <a:srgbClr val="D10058"/>
    </a:custClr>
    <a:custClr name="Red">
      <a:srgbClr val="EA2238"/>
    </a:custClr>
    <a:custClr name="Orange">
      <a:srgbClr val="F25D00"/>
    </a:custClr>
    <a:custClr name="Yellow">
      <a:srgbClr val="FFA600"/>
    </a:custClr>
    <a:custClr name="Lime">
      <a:srgbClr val="8ABD45"/>
    </a:custClr>
    <a:custClr name="Green">
      <a:srgbClr val="12A88A"/>
    </a:custClr>
  </a:custClrLst>
  <a:extLst>
    <a:ext uri="{05A4C25C-085E-4340-85A3-A5531E510DB2}">
      <thm15:themeFamily xmlns:thm15="http://schemas.microsoft.com/office/thememl/2012/main" name="Aon Ppt 2021" id="{8A68612A-4990-2640-8DC1-B5F6C975FFA3}" vid="{1986DACC-63D5-FD4D-8E4E-D7F9DA5F97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2FDDF0BCA05E45A10EDA517E1FA27C" ma:contentTypeVersion="14" ma:contentTypeDescription="Crear nuevo documento." ma:contentTypeScope="" ma:versionID="58ddb345d37e78a2978267cd38182514">
  <xsd:schema xmlns:xsd="http://www.w3.org/2001/XMLSchema" xmlns:xs="http://www.w3.org/2001/XMLSchema" xmlns:p="http://schemas.microsoft.com/office/2006/metadata/properties" xmlns:ns3="0f406acd-3d66-40da-b6b3-faec2f040df8" xmlns:ns4="6ea36a73-1dad-479c-a87d-1615f22fb79e" targetNamespace="http://schemas.microsoft.com/office/2006/metadata/properties" ma:root="true" ma:fieldsID="914dc9152c22d1f3b878fba33e98d0eb" ns3:_="" ns4:_="">
    <xsd:import namespace="0f406acd-3d66-40da-b6b3-faec2f040df8"/>
    <xsd:import namespace="6ea36a73-1dad-479c-a87d-1615f22fb79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406acd-3d66-40da-b6b3-faec2f040df8"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element name="SharingHintHash" ma:index="10" nillable="true" ma:displayName="Hash de la sugerencia para compartir"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a36a73-1dad-479c-a87d-1615f22fb79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8BFDB0-8C98-4C13-9FAE-ED45A318F6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406acd-3d66-40da-b6b3-faec2f040df8"/>
    <ds:schemaRef ds:uri="6ea36a73-1dad-479c-a87d-1615f22fb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6DC340-B0BC-4F20-8B5A-E7EDC4007479}">
  <ds:schemaRefs>
    <ds:schemaRef ds:uri="http://schemas.microsoft.com/sharepoint/v3/contenttype/forms"/>
  </ds:schemaRefs>
</ds:datastoreItem>
</file>

<file path=customXml/itemProps3.xml><?xml version="1.0" encoding="utf-8"?>
<ds:datastoreItem xmlns:ds="http://schemas.openxmlformats.org/officeDocument/2006/customXml" ds:itemID="{05363840-C1D5-4BB3-835B-ADDC36BC0151}">
  <ds:schemaRefs>
    <ds:schemaRef ds:uri="http://purl.org/dc/terms/"/>
    <ds:schemaRef ds:uri="http://purl.org/dc/elements/1.1/"/>
    <ds:schemaRef ds:uri="0f406acd-3d66-40da-b6b3-faec2f040df8"/>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6ea36a73-1dad-479c-a87d-1615f22fb79e"/>
  </ds:schemaRefs>
</ds:datastoreItem>
</file>

<file path=docProps/app.xml><?xml version="1.0" encoding="utf-8"?>
<Properties xmlns="http://schemas.openxmlformats.org/officeDocument/2006/extended-properties" xmlns:vt="http://schemas.openxmlformats.org/officeDocument/2006/docPropsVTypes">
  <Template>aon_ppt_2021</Template>
  <TotalTime>595</TotalTime>
  <Words>772</Words>
  <Application>Microsoft Macintosh PowerPoint</Application>
  <PresentationFormat>Custom</PresentationFormat>
  <Paragraphs>182</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Helvetica Neue Condensed Bold</vt:lpstr>
      <vt:lpstr>Helvetica Now Text</vt:lpstr>
      <vt:lpstr>Helvetica Now Text Light</vt:lpstr>
      <vt:lpstr>System Font Regular</vt:lpstr>
      <vt:lpstr>Tema de Office</vt:lpstr>
      <vt:lpstr>PowerPoint Presentation</vt:lpstr>
      <vt:lpstr>Impacto económico en las Infraestructuras críticas  La Directiva europea 2008/114/CE del 8 de diciembre de 2008 [3] establece que una infraestructura crítica es: “El elemento, sistema o parte de este situado en los Estados miembros que es esencial para el mantenimiento de funciones sociales vitales, la salud, la integridad física, la seguridad, y el bienestar social y económico de la población, cuya perturbación o destrucción afectaría gravemente a un Estado miembro al no poder mantener esas funciones”.    Agua: ríos, embalses, tratamiento de aguas, reservatorios, y redes de distribución.  Transporte: aeropuertos, puertos, carreteras, ferrocarriles, redes de transporte público, etc.  Energía: electricidad, gas, petróleo (generación, transmisión y distribución)  Alimentación: producción, almacenamiento y distribución  Salud: emergencias y ambulatorio  Redes de Comunicación: teléfono, Internet, TV, radio, etc.  Sistema Financiero y Tributario: funcionamiento e impuestos.  Gobierno: Administración  Seguridad: Cuerpos y Fuerzas de Seguridad del Estado  Información: medios de comunicación, sistemas de mensajería, etc. </vt:lpstr>
      <vt:lpstr>Marco conceptual sobre la relación de los efectos de las catástrofes en las infraestructuras críticas</vt:lpstr>
      <vt:lpstr>Metodología para la evaluación del impacto económico en las infraestructuras críticas</vt:lpstr>
      <vt:lpstr>PowerPoint Presentation</vt:lpstr>
      <vt:lpstr>PowerPoint Presentation</vt:lpstr>
      <vt:lpstr>PowerPoint Presentation</vt:lpstr>
      <vt:lpstr>PowerPoint Presentation</vt:lpstr>
      <vt:lpstr>Limitaciones, conclusiones y futuras líneas  La principal limitación de esta investigación fue la escasa disponibilidad de los datos para evaluar el daño en las infraestructuras críticas y su coste de reparación o sustitución.   Los resultados están condicionados por los datos disponibles. Los datos proporcionados por Agroseguro y el Consorcio de Compensación de Seguros han permitido hacer una estimación más real para las infraestructuras de alimentación y transporte.   El impacto económico de los desastres más significativos en 2021 fue de 522.766.227 euros siendo el pedrisco y las lluvias ocurridas entre mayo y junio el evento que mayor impacto económico generó seguido por las heladas en abril.   La alimentación fue el sector más afectado según nuestros datos, seguido por el sector de transporte.   Como futuras líneas de trabajo, proponemos mejorar la colaboración con los responsables de las infraestructuras críticas para poder aumentar la disponibilidad de esos datos.  </vt:lpstr>
      <vt:lpstr>Muchas gracias  por su atención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Juan Antonio Sanchez Utrilla</dc:creator>
  <cp:keywords/>
  <dc:description/>
  <cp:lastModifiedBy>Labaka Zubieta, Leire</cp:lastModifiedBy>
  <cp:revision>326</cp:revision>
  <dcterms:created xsi:type="dcterms:W3CDTF">2021-11-12T18:04:59Z</dcterms:created>
  <dcterms:modified xsi:type="dcterms:W3CDTF">2022-11-16T21:00:21Z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0x0101007C2FDDF0BCA05E45A10EDA517E1FA27C</vt:lpwstr>
  </property>
  <property fmtid="{D5CDD505-2E9C-101B-9397-08002B2CF9AE}" pid="3" name="TitusGUID">
    <vt:lpwstr>ef6fb423-5dc0-42df-bd86-c1b34546e5d1</vt:lpwstr>
  </property>
  <property fmtid="{D5CDD505-2E9C-101B-9397-08002B2CF9AE}" pid="4" name="AonClassification">
    <vt:lpwstr>ADC_class_200</vt:lpwstr>
  </property>
</Properties>
</file>