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79" r:id="rId4"/>
  </p:sldMasterIdLst>
  <p:notesMasterIdLst>
    <p:notesMasterId r:id="rId7"/>
  </p:notesMasterIdLst>
  <p:sldIdLst>
    <p:sldId id="270" r:id="rId5"/>
    <p:sldId id="267" r:id="rId6"/>
  </p:sldIdLst>
  <p:sldSz cx="10688638" cy="7562850"/>
  <p:notesSz cx="6858000" cy="9144000"/>
  <p:defaultTextStyle>
    <a:defPPr>
      <a:defRPr lang="en-US"/>
    </a:defPPr>
    <a:lvl1pPr marL="0" algn="l" defTabSz="584027" rtl="0" eaLnBrk="1" latinLnBrk="0" hangingPunct="1">
      <a:defRPr sz="2300" kern="1200">
        <a:solidFill>
          <a:schemeClr val="tx1"/>
        </a:solidFill>
        <a:latin typeface="+mn-lt"/>
        <a:ea typeface="+mn-ea"/>
        <a:cs typeface="+mn-cs"/>
      </a:defRPr>
    </a:lvl1pPr>
    <a:lvl2pPr marL="584027" algn="l" defTabSz="584027" rtl="0" eaLnBrk="1" latinLnBrk="0" hangingPunct="1">
      <a:defRPr sz="2300" kern="1200">
        <a:solidFill>
          <a:schemeClr val="tx1"/>
        </a:solidFill>
        <a:latin typeface="+mn-lt"/>
        <a:ea typeface="+mn-ea"/>
        <a:cs typeface="+mn-cs"/>
      </a:defRPr>
    </a:lvl2pPr>
    <a:lvl3pPr marL="1168055" algn="l" defTabSz="584027" rtl="0" eaLnBrk="1" latinLnBrk="0" hangingPunct="1">
      <a:defRPr sz="2300" kern="1200">
        <a:solidFill>
          <a:schemeClr val="tx1"/>
        </a:solidFill>
        <a:latin typeface="+mn-lt"/>
        <a:ea typeface="+mn-ea"/>
        <a:cs typeface="+mn-cs"/>
      </a:defRPr>
    </a:lvl3pPr>
    <a:lvl4pPr marL="1752082" algn="l" defTabSz="584027" rtl="0" eaLnBrk="1" latinLnBrk="0" hangingPunct="1">
      <a:defRPr sz="2300" kern="1200">
        <a:solidFill>
          <a:schemeClr val="tx1"/>
        </a:solidFill>
        <a:latin typeface="+mn-lt"/>
        <a:ea typeface="+mn-ea"/>
        <a:cs typeface="+mn-cs"/>
      </a:defRPr>
    </a:lvl4pPr>
    <a:lvl5pPr marL="2336109" algn="l" defTabSz="584027" rtl="0" eaLnBrk="1" latinLnBrk="0" hangingPunct="1">
      <a:defRPr sz="2300" kern="1200">
        <a:solidFill>
          <a:schemeClr val="tx1"/>
        </a:solidFill>
        <a:latin typeface="+mn-lt"/>
        <a:ea typeface="+mn-ea"/>
        <a:cs typeface="+mn-cs"/>
      </a:defRPr>
    </a:lvl5pPr>
    <a:lvl6pPr marL="2920136" algn="l" defTabSz="584027" rtl="0" eaLnBrk="1" latinLnBrk="0" hangingPunct="1">
      <a:defRPr sz="2300" kern="1200">
        <a:solidFill>
          <a:schemeClr val="tx1"/>
        </a:solidFill>
        <a:latin typeface="+mn-lt"/>
        <a:ea typeface="+mn-ea"/>
        <a:cs typeface="+mn-cs"/>
      </a:defRPr>
    </a:lvl6pPr>
    <a:lvl7pPr marL="3504164" algn="l" defTabSz="584027" rtl="0" eaLnBrk="1" latinLnBrk="0" hangingPunct="1">
      <a:defRPr sz="2300" kern="1200">
        <a:solidFill>
          <a:schemeClr val="tx1"/>
        </a:solidFill>
        <a:latin typeface="+mn-lt"/>
        <a:ea typeface="+mn-ea"/>
        <a:cs typeface="+mn-cs"/>
      </a:defRPr>
    </a:lvl7pPr>
    <a:lvl8pPr marL="4088191" algn="l" defTabSz="584027" rtl="0" eaLnBrk="1" latinLnBrk="0" hangingPunct="1">
      <a:defRPr sz="2300" kern="1200">
        <a:solidFill>
          <a:schemeClr val="tx1"/>
        </a:solidFill>
        <a:latin typeface="+mn-lt"/>
        <a:ea typeface="+mn-ea"/>
        <a:cs typeface="+mn-cs"/>
      </a:defRPr>
    </a:lvl8pPr>
    <a:lvl9pPr marL="4672218" algn="l" defTabSz="584027" rtl="0" eaLnBrk="1" latinLnBrk="0" hangingPunct="1">
      <a:defRPr sz="2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6212"/>
    <a:srgbClr val="E0001B"/>
    <a:srgbClr val="9E0F1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63" autoAdjust="0"/>
    <p:restoredTop sz="94962" autoAdjust="0"/>
  </p:normalViewPr>
  <p:slideViewPr>
    <p:cSldViewPr snapToObjects="1">
      <p:cViewPr>
        <p:scale>
          <a:sx n="66" d="100"/>
          <a:sy n="66" d="100"/>
        </p:scale>
        <p:origin x="-906" y="-690"/>
      </p:cViewPr>
      <p:guideLst>
        <p:guide orient="horz" pos="3390"/>
        <p:guide orient="horz" pos="4398"/>
        <p:guide orient="horz" pos="1372"/>
        <p:guide pos="4406"/>
        <p:guide pos="2406"/>
        <p:guide pos="1878"/>
        <p:guide pos="352"/>
        <p:guide pos="49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28DBAA-EDD8-B04A-8373-6F29EE24DB48}" type="datetimeFigureOut">
              <a:rPr lang="en-US" smtClean="0"/>
              <a:t>4/18/2016</a:t>
            </a:fld>
            <a:endParaRPr lang="en-US"/>
          </a:p>
        </p:txBody>
      </p:sp>
      <p:sp>
        <p:nvSpPr>
          <p:cNvPr id="4" name="Slide Image Placeholder 3"/>
          <p:cNvSpPr>
            <a:spLocks noGrp="1" noRot="1" noChangeAspect="1"/>
          </p:cNvSpPr>
          <p:nvPr>
            <p:ph type="sldImg" idx="2"/>
          </p:nvPr>
        </p:nvSpPr>
        <p:spPr>
          <a:xfrm>
            <a:off x="1006475" y="685800"/>
            <a:ext cx="48450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1B79DF-4814-4347-8A69-5649ABD290B5}" type="slidenum">
              <a:rPr lang="en-US" smtClean="0"/>
              <a:t>‹Nº›</a:t>
            </a:fld>
            <a:endParaRPr lang="en-US"/>
          </a:p>
        </p:txBody>
      </p:sp>
    </p:spTree>
    <p:extLst>
      <p:ext uri="{BB962C8B-B14F-4D97-AF65-F5344CB8AC3E}">
        <p14:creationId xmlns:p14="http://schemas.microsoft.com/office/powerpoint/2010/main" val="3363219269"/>
      </p:ext>
    </p:extLst>
  </p:cSld>
  <p:clrMap bg1="lt1" tx1="dk1" bg2="lt2" tx2="dk2" accent1="accent1" accent2="accent2" accent3="accent3" accent4="accent4" accent5="accent5" accent6="accent6" hlink="hlink" folHlink="folHlink"/>
  <p:notesStyle>
    <a:lvl1pPr marL="0" algn="l" defTabSz="584027" rtl="0" eaLnBrk="1" latinLnBrk="0" hangingPunct="1">
      <a:defRPr sz="1500" kern="1200">
        <a:solidFill>
          <a:schemeClr val="tx1"/>
        </a:solidFill>
        <a:latin typeface="+mn-lt"/>
        <a:ea typeface="+mn-ea"/>
        <a:cs typeface="+mn-cs"/>
      </a:defRPr>
    </a:lvl1pPr>
    <a:lvl2pPr marL="584027" algn="l" defTabSz="584027" rtl="0" eaLnBrk="1" latinLnBrk="0" hangingPunct="1">
      <a:defRPr sz="1500" kern="1200">
        <a:solidFill>
          <a:schemeClr val="tx1"/>
        </a:solidFill>
        <a:latin typeface="+mn-lt"/>
        <a:ea typeface="+mn-ea"/>
        <a:cs typeface="+mn-cs"/>
      </a:defRPr>
    </a:lvl2pPr>
    <a:lvl3pPr marL="1168055" algn="l" defTabSz="584027" rtl="0" eaLnBrk="1" latinLnBrk="0" hangingPunct="1">
      <a:defRPr sz="1500" kern="1200">
        <a:solidFill>
          <a:schemeClr val="tx1"/>
        </a:solidFill>
        <a:latin typeface="+mn-lt"/>
        <a:ea typeface="+mn-ea"/>
        <a:cs typeface="+mn-cs"/>
      </a:defRPr>
    </a:lvl3pPr>
    <a:lvl4pPr marL="1752082" algn="l" defTabSz="584027" rtl="0" eaLnBrk="1" latinLnBrk="0" hangingPunct="1">
      <a:defRPr sz="1500" kern="1200">
        <a:solidFill>
          <a:schemeClr val="tx1"/>
        </a:solidFill>
        <a:latin typeface="+mn-lt"/>
        <a:ea typeface="+mn-ea"/>
        <a:cs typeface="+mn-cs"/>
      </a:defRPr>
    </a:lvl4pPr>
    <a:lvl5pPr marL="2336109" algn="l" defTabSz="584027" rtl="0" eaLnBrk="1" latinLnBrk="0" hangingPunct="1">
      <a:defRPr sz="1500" kern="1200">
        <a:solidFill>
          <a:schemeClr val="tx1"/>
        </a:solidFill>
        <a:latin typeface="+mn-lt"/>
        <a:ea typeface="+mn-ea"/>
        <a:cs typeface="+mn-cs"/>
      </a:defRPr>
    </a:lvl5pPr>
    <a:lvl6pPr marL="2920136" algn="l" defTabSz="584027" rtl="0" eaLnBrk="1" latinLnBrk="0" hangingPunct="1">
      <a:defRPr sz="1500" kern="1200">
        <a:solidFill>
          <a:schemeClr val="tx1"/>
        </a:solidFill>
        <a:latin typeface="+mn-lt"/>
        <a:ea typeface="+mn-ea"/>
        <a:cs typeface="+mn-cs"/>
      </a:defRPr>
    </a:lvl6pPr>
    <a:lvl7pPr marL="3504164" algn="l" defTabSz="584027" rtl="0" eaLnBrk="1" latinLnBrk="0" hangingPunct="1">
      <a:defRPr sz="1500" kern="1200">
        <a:solidFill>
          <a:schemeClr val="tx1"/>
        </a:solidFill>
        <a:latin typeface="+mn-lt"/>
        <a:ea typeface="+mn-ea"/>
        <a:cs typeface="+mn-cs"/>
      </a:defRPr>
    </a:lvl7pPr>
    <a:lvl8pPr marL="4088191" algn="l" defTabSz="584027" rtl="0" eaLnBrk="1" latinLnBrk="0" hangingPunct="1">
      <a:defRPr sz="1500" kern="1200">
        <a:solidFill>
          <a:schemeClr val="tx1"/>
        </a:solidFill>
        <a:latin typeface="+mn-lt"/>
        <a:ea typeface="+mn-ea"/>
        <a:cs typeface="+mn-cs"/>
      </a:defRPr>
    </a:lvl8pPr>
    <a:lvl9pPr marL="4672218" algn="l" defTabSz="584027"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1B79DF-4814-4347-8A69-5649ABD290B5}" type="slidenum">
              <a:rPr lang="en-US" smtClean="0"/>
              <a:t>1</a:t>
            </a:fld>
            <a:endParaRPr lang="en-US" dirty="0"/>
          </a:p>
        </p:txBody>
      </p:sp>
    </p:spTree>
    <p:extLst>
      <p:ext uri="{BB962C8B-B14F-4D97-AF65-F5344CB8AC3E}">
        <p14:creationId xmlns:p14="http://schemas.microsoft.com/office/powerpoint/2010/main" val="1546304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48" y="2349386"/>
            <a:ext cx="9085342" cy="1621111"/>
          </a:xfrm>
        </p:spPr>
        <p:txBody>
          <a:bodyPr/>
          <a:lstStyle/>
          <a:p>
            <a:r>
              <a:rPr lang="es-ES_tradnl" smtClean="0"/>
              <a:t>Click to edit Master title style</a:t>
            </a:r>
            <a:endParaRPr lang="en-US"/>
          </a:p>
        </p:txBody>
      </p:sp>
      <p:sp>
        <p:nvSpPr>
          <p:cNvPr id="3" name="Subtitle 2"/>
          <p:cNvSpPr>
            <a:spLocks noGrp="1"/>
          </p:cNvSpPr>
          <p:nvPr>
            <p:ph type="subTitle" idx="1"/>
          </p:nvPr>
        </p:nvSpPr>
        <p:spPr>
          <a:xfrm>
            <a:off x="1603296" y="4285615"/>
            <a:ext cx="7482047" cy="1932728"/>
          </a:xfrm>
        </p:spPr>
        <p:txBody>
          <a:bodyPr/>
          <a:lstStyle>
            <a:lvl1pPr marL="0" indent="0" algn="ctr">
              <a:buNone/>
              <a:defRPr>
                <a:solidFill>
                  <a:schemeClr val="tx1">
                    <a:tint val="75000"/>
                  </a:schemeClr>
                </a:solidFill>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es-ES_tradnl" smtClean="0"/>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4/18/2016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‹Nº›</a:t>
            </a:fld>
            <a:endParaRPr lang="en-US"/>
          </a:p>
        </p:txBody>
      </p:sp>
    </p:spTree>
    <p:extLst>
      <p:ext uri="{BB962C8B-B14F-4D97-AF65-F5344CB8AC3E}">
        <p14:creationId xmlns:p14="http://schemas.microsoft.com/office/powerpoint/2010/main" val="102605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‹Nº›</a:t>
            </a:fld>
            <a:endParaRPr lang="en-US"/>
          </a:p>
        </p:txBody>
      </p:sp>
    </p:spTree>
    <p:extLst>
      <p:ext uri="{BB962C8B-B14F-4D97-AF65-F5344CB8AC3E}">
        <p14:creationId xmlns:p14="http://schemas.microsoft.com/office/powerpoint/2010/main" val="4022831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9262" y="302865"/>
            <a:ext cx="2404944" cy="6452932"/>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534432" y="302865"/>
            <a:ext cx="7036687" cy="6452932"/>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‹Nº›</a:t>
            </a:fld>
            <a:endParaRPr lang="en-US"/>
          </a:p>
        </p:txBody>
      </p:sp>
    </p:spTree>
    <p:extLst>
      <p:ext uri="{BB962C8B-B14F-4D97-AF65-F5344CB8AC3E}">
        <p14:creationId xmlns:p14="http://schemas.microsoft.com/office/powerpoint/2010/main" val="376732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‹Nº›</a:t>
            </a:fld>
            <a:endParaRPr lang="en-US"/>
          </a:p>
        </p:txBody>
      </p:sp>
    </p:spTree>
    <p:extLst>
      <p:ext uri="{BB962C8B-B14F-4D97-AF65-F5344CB8AC3E}">
        <p14:creationId xmlns:p14="http://schemas.microsoft.com/office/powerpoint/2010/main" val="2092312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329" y="4859832"/>
            <a:ext cx="9085342" cy="1502066"/>
          </a:xfrm>
        </p:spPr>
        <p:txBody>
          <a:bodyPr anchor="t"/>
          <a:lstStyle>
            <a:lvl1pPr algn="l">
              <a:defRPr sz="46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844329" y="3205459"/>
            <a:ext cx="9085342" cy="1654373"/>
          </a:xfrm>
        </p:spPr>
        <p:txBody>
          <a:bodyPr anchor="b"/>
          <a:lstStyle>
            <a:lvl1pPr marL="0" indent="0">
              <a:buNone/>
              <a:defRPr sz="2300">
                <a:solidFill>
                  <a:schemeClr val="tx1">
                    <a:tint val="75000"/>
                  </a:schemeClr>
                </a:solidFill>
              </a:defRPr>
            </a:lvl1pPr>
            <a:lvl2pPr marL="521437" indent="0">
              <a:buNone/>
              <a:defRPr sz="2100">
                <a:solidFill>
                  <a:schemeClr val="tx1">
                    <a:tint val="75000"/>
                  </a:schemeClr>
                </a:solidFill>
              </a:defRPr>
            </a:lvl2pPr>
            <a:lvl3pPr marL="1042873" indent="0">
              <a:buNone/>
              <a:defRPr sz="1800">
                <a:solidFill>
                  <a:schemeClr val="tx1">
                    <a:tint val="75000"/>
                  </a:schemeClr>
                </a:solidFill>
              </a:defRPr>
            </a:lvl3pPr>
            <a:lvl4pPr marL="1564310" indent="0">
              <a:buNone/>
              <a:defRPr sz="1600">
                <a:solidFill>
                  <a:schemeClr val="tx1">
                    <a:tint val="75000"/>
                  </a:schemeClr>
                </a:solidFill>
              </a:defRPr>
            </a:lvl4pPr>
            <a:lvl5pPr marL="2085746" indent="0">
              <a:buNone/>
              <a:defRPr sz="1600">
                <a:solidFill>
                  <a:schemeClr val="tx1">
                    <a:tint val="75000"/>
                  </a:schemeClr>
                </a:solidFill>
              </a:defRPr>
            </a:lvl5pPr>
            <a:lvl6pPr marL="2607183" indent="0">
              <a:buNone/>
              <a:defRPr sz="1600">
                <a:solidFill>
                  <a:schemeClr val="tx1">
                    <a:tint val="75000"/>
                  </a:schemeClr>
                </a:solidFill>
              </a:defRPr>
            </a:lvl6pPr>
            <a:lvl7pPr marL="3128620" indent="0">
              <a:buNone/>
              <a:defRPr sz="1600">
                <a:solidFill>
                  <a:schemeClr val="tx1">
                    <a:tint val="75000"/>
                  </a:schemeClr>
                </a:solidFill>
              </a:defRPr>
            </a:lvl7pPr>
            <a:lvl8pPr marL="3650056" indent="0">
              <a:buNone/>
              <a:defRPr sz="1600">
                <a:solidFill>
                  <a:schemeClr val="tx1">
                    <a:tint val="75000"/>
                  </a:schemeClr>
                </a:solidFill>
              </a:defRPr>
            </a:lvl8pPr>
            <a:lvl9pPr marL="4171493" indent="0">
              <a:buNone/>
              <a:defRPr sz="16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‹Nº›</a:t>
            </a:fld>
            <a:endParaRPr lang="en-US"/>
          </a:p>
        </p:txBody>
      </p:sp>
    </p:spTree>
    <p:extLst>
      <p:ext uri="{BB962C8B-B14F-4D97-AF65-F5344CB8AC3E}">
        <p14:creationId xmlns:p14="http://schemas.microsoft.com/office/powerpoint/2010/main" val="1442796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534432" y="1764666"/>
            <a:ext cx="4720815" cy="4991131"/>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5433391" y="1764666"/>
            <a:ext cx="4720815" cy="4991131"/>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4"/>
          <p:cNvSpPr>
            <a:spLocks noGrp="1"/>
          </p:cNvSpPr>
          <p:nvPr>
            <p:ph type="dt" sz="half" idx="10"/>
          </p:nvPr>
        </p:nvSpPr>
        <p:spPr/>
        <p:txBody>
          <a:bodyPr/>
          <a:lstStyle/>
          <a:p>
            <a:fld id="{68C2560D-EC28-3B41-86E8-18F1CE0113B4}"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‹Nº›</a:t>
            </a:fld>
            <a:endParaRPr lang="en-US"/>
          </a:p>
        </p:txBody>
      </p:sp>
    </p:spTree>
    <p:extLst>
      <p:ext uri="{BB962C8B-B14F-4D97-AF65-F5344CB8AC3E}">
        <p14:creationId xmlns:p14="http://schemas.microsoft.com/office/powerpoint/2010/main" val="3089523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534432" y="1692889"/>
            <a:ext cx="4722671" cy="705515"/>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es-ES_tradnl" smtClean="0"/>
              <a:t>Click to edit Master text styles</a:t>
            </a:r>
          </a:p>
        </p:txBody>
      </p:sp>
      <p:sp>
        <p:nvSpPr>
          <p:cNvPr id="4" name="Content Placeholder 3"/>
          <p:cNvSpPr>
            <a:spLocks noGrp="1"/>
          </p:cNvSpPr>
          <p:nvPr>
            <p:ph sz="half" idx="2"/>
          </p:nvPr>
        </p:nvSpPr>
        <p:spPr>
          <a:xfrm>
            <a:off x="534432" y="2398404"/>
            <a:ext cx="4722671"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5429680" y="1692889"/>
            <a:ext cx="4724526" cy="705515"/>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es-ES_tradnl" smtClean="0"/>
              <a:t>Click to edit Master text styles</a:t>
            </a:r>
          </a:p>
        </p:txBody>
      </p:sp>
      <p:sp>
        <p:nvSpPr>
          <p:cNvPr id="6" name="Content Placeholder 5"/>
          <p:cNvSpPr>
            <a:spLocks noGrp="1"/>
          </p:cNvSpPr>
          <p:nvPr>
            <p:ph sz="quarter" idx="4"/>
          </p:nvPr>
        </p:nvSpPr>
        <p:spPr>
          <a:xfrm>
            <a:off x="5429680" y="2398404"/>
            <a:ext cx="4724526"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6"/>
          <p:cNvSpPr>
            <a:spLocks noGrp="1"/>
          </p:cNvSpPr>
          <p:nvPr>
            <p:ph type="dt" sz="half" idx="10"/>
          </p:nvPr>
        </p:nvSpPr>
        <p:spPr/>
        <p:txBody>
          <a:bodyPr/>
          <a:lstStyle/>
          <a:p>
            <a:fld id="{68C2560D-EC28-3B41-86E8-18F1CE0113B4}" type="datetimeFigureOut">
              <a:rPr lang="en-US" smtClean="0"/>
              <a:t>4/18/2016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‹Nº›</a:t>
            </a:fld>
            <a:endParaRPr lang="en-US"/>
          </a:p>
        </p:txBody>
      </p:sp>
    </p:spTree>
    <p:extLst>
      <p:ext uri="{BB962C8B-B14F-4D97-AF65-F5344CB8AC3E}">
        <p14:creationId xmlns:p14="http://schemas.microsoft.com/office/powerpoint/2010/main" val="2885782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2"/>
          <p:cNvSpPr>
            <a:spLocks noGrp="1"/>
          </p:cNvSpPr>
          <p:nvPr>
            <p:ph type="dt" sz="half" idx="10"/>
          </p:nvPr>
        </p:nvSpPr>
        <p:spPr/>
        <p:txBody>
          <a:bodyPr/>
          <a:lstStyle/>
          <a:p>
            <a:fld id="{68C2560D-EC28-3B41-86E8-18F1CE0113B4}" type="datetimeFigureOut">
              <a:rPr lang="en-US" smtClean="0"/>
              <a:t>4/18/2016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‹Nº›</a:t>
            </a:fld>
            <a:endParaRPr lang="en-US"/>
          </a:p>
        </p:txBody>
      </p:sp>
    </p:spTree>
    <p:extLst>
      <p:ext uri="{BB962C8B-B14F-4D97-AF65-F5344CB8AC3E}">
        <p14:creationId xmlns:p14="http://schemas.microsoft.com/office/powerpoint/2010/main" val="99329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4/18/2016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‹Nº›</a:t>
            </a:fld>
            <a:endParaRPr lang="en-US"/>
          </a:p>
        </p:txBody>
      </p:sp>
    </p:spTree>
    <p:extLst>
      <p:ext uri="{BB962C8B-B14F-4D97-AF65-F5344CB8AC3E}">
        <p14:creationId xmlns:p14="http://schemas.microsoft.com/office/powerpoint/2010/main" val="137996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433" y="301113"/>
            <a:ext cx="3516488" cy="1281483"/>
          </a:xfrm>
        </p:spPr>
        <p:txBody>
          <a:bodyPr anchor="b"/>
          <a:lstStyle>
            <a:lvl1pPr algn="l">
              <a:defRPr sz="2300" b="1"/>
            </a:lvl1pPr>
          </a:lstStyle>
          <a:p>
            <a:r>
              <a:rPr lang="es-ES_tradnl" smtClean="0"/>
              <a:t>Click to edit Master title style</a:t>
            </a:r>
            <a:endParaRPr lang="en-US"/>
          </a:p>
        </p:txBody>
      </p:sp>
      <p:sp>
        <p:nvSpPr>
          <p:cNvPr id="3" name="Content Placeholder 2"/>
          <p:cNvSpPr>
            <a:spLocks noGrp="1"/>
          </p:cNvSpPr>
          <p:nvPr>
            <p:ph idx="1"/>
          </p:nvPr>
        </p:nvSpPr>
        <p:spPr>
          <a:xfrm>
            <a:off x="4178960" y="301114"/>
            <a:ext cx="5975246" cy="645468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534433" y="1582597"/>
            <a:ext cx="3516488" cy="5173200"/>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‹Nº›</a:t>
            </a:fld>
            <a:endParaRPr kumimoji="0" lang="en-US" dirty="0">
              <a:solidFill>
                <a:schemeClr val="accent3">
                  <a:shade val="75000"/>
                </a:schemeClr>
              </a:solidFill>
            </a:endParaRPr>
          </a:p>
        </p:txBody>
      </p:sp>
    </p:spTree>
    <p:extLst>
      <p:ext uri="{BB962C8B-B14F-4D97-AF65-F5344CB8AC3E}">
        <p14:creationId xmlns:p14="http://schemas.microsoft.com/office/powerpoint/2010/main" val="3641528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048" y="5293995"/>
            <a:ext cx="6413183" cy="624986"/>
          </a:xfrm>
        </p:spPr>
        <p:txBody>
          <a:bodyPr anchor="b"/>
          <a:lstStyle>
            <a:lvl1pPr algn="l">
              <a:defRPr sz="2300" b="1"/>
            </a:lvl1pPr>
          </a:lstStyle>
          <a:p>
            <a:r>
              <a:rPr lang="es-ES_tradnl" smtClean="0"/>
              <a:t>Click to edit Master title style</a:t>
            </a:r>
            <a:endParaRPr lang="en-US"/>
          </a:p>
        </p:txBody>
      </p:sp>
      <p:sp>
        <p:nvSpPr>
          <p:cNvPr id="3" name="Picture Placeholder 2"/>
          <p:cNvSpPr>
            <a:spLocks noGrp="1"/>
          </p:cNvSpPr>
          <p:nvPr>
            <p:ph type="pic" idx="1"/>
          </p:nvPr>
        </p:nvSpPr>
        <p:spPr>
          <a:xfrm>
            <a:off x="2095048" y="675755"/>
            <a:ext cx="6413183" cy="4537710"/>
          </a:xfrm>
        </p:spPr>
        <p:txBody>
          <a:bodyPr/>
          <a:lstStyle>
            <a:lvl1pPr marL="0" indent="0">
              <a:buNone/>
              <a:defRPr sz="3600"/>
            </a:lvl1pPr>
            <a:lvl2pPr marL="521437" indent="0">
              <a:buNone/>
              <a:defRPr sz="3200"/>
            </a:lvl2pPr>
            <a:lvl3pPr marL="1042873" indent="0">
              <a:buNone/>
              <a:defRPr sz="2700"/>
            </a:lvl3pPr>
            <a:lvl4pPr marL="1564310" indent="0">
              <a:buNone/>
              <a:defRPr sz="2300"/>
            </a:lvl4pPr>
            <a:lvl5pPr marL="2085746" indent="0">
              <a:buNone/>
              <a:defRPr sz="2300"/>
            </a:lvl5pPr>
            <a:lvl6pPr marL="2607183" indent="0">
              <a:buNone/>
              <a:defRPr sz="2300"/>
            </a:lvl6pPr>
            <a:lvl7pPr marL="3128620" indent="0">
              <a:buNone/>
              <a:defRPr sz="2300"/>
            </a:lvl7pPr>
            <a:lvl8pPr marL="3650056" indent="0">
              <a:buNone/>
              <a:defRPr sz="2300"/>
            </a:lvl8pPr>
            <a:lvl9pPr marL="4171493" indent="0">
              <a:buNone/>
              <a:defRPr sz="2300"/>
            </a:lvl9pPr>
          </a:lstStyle>
          <a:p>
            <a:endParaRPr lang="en-US"/>
          </a:p>
        </p:txBody>
      </p:sp>
      <p:sp>
        <p:nvSpPr>
          <p:cNvPr id="4" name="Text Placeholder 3"/>
          <p:cNvSpPr>
            <a:spLocks noGrp="1"/>
          </p:cNvSpPr>
          <p:nvPr>
            <p:ph type="body" sz="half" idx="2"/>
          </p:nvPr>
        </p:nvSpPr>
        <p:spPr>
          <a:xfrm>
            <a:off x="2095048" y="5918981"/>
            <a:ext cx="6413183" cy="887584"/>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‹Nº›</a:t>
            </a:fld>
            <a:endParaRPr lang="en-US"/>
          </a:p>
        </p:txBody>
      </p:sp>
    </p:spTree>
    <p:extLst>
      <p:ext uri="{BB962C8B-B14F-4D97-AF65-F5344CB8AC3E}">
        <p14:creationId xmlns:p14="http://schemas.microsoft.com/office/powerpoint/2010/main" val="1971526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432" y="302865"/>
            <a:ext cx="9619774" cy="1260475"/>
          </a:xfrm>
          <a:prstGeom prst="rect">
            <a:avLst/>
          </a:prstGeom>
        </p:spPr>
        <p:txBody>
          <a:bodyPr vert="horz" lIns="104287" tIns="52144" rIns="104287" bIns="52144" rtlCol="0" anchor="ctr">
            <a:normAutofit/>
          </a:bodyPr>
          <a:lstStyle/>
          <a:p>
            <a:r>
              <a:rPr lang="es-ES_tradnl" smtClean="0"/>
              <a:t>Click to edit Master title style</a:t>
            </a:r>
            <a:endParaRPr lang="en-US"/>
          </a:p>
        </p:txBody>
      </p:sp>
      <p:sp>
        <p:nvSpPr>
          <p:cNvPr id="3" name="Text Placeholder 2"/>
          <p:cNvSpPr>
            <a:spLocks noGrp="1"/>
          </p:cNvSpPr>
          <p:nvPr>
            <p:ph type="body" idx="1"/>
          </p:nvPr>
        </p:nvSpPr>
        <p:spPr>
          <a:xfrm>
            <a:off x="534432" y="1764666"/>
            <a:ext cx="9619774" cy="4991131"/>
          </a:xfrm>
          <a:prstGeom prst="rect">
            <a:avLst/>
          </a:prstGeom>
        </p:spPr>
        <p:txBody>
          <a:bodyPr vert="horz" lIns="104287" tIns="52144" rIns="104287" bIns="52144"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2"/>
          </p:nvPr>
        </p:nvSpPr>
        <p:spPr>
          <a:xfrm>
            <a:off x="534432" y="7009642"/>
            <a:ext cx="2494016" cy="402652"/>
          </a:xfrm>
          <a:prstGeom prst="rect">
            <a:avLst/>
          </a:prstGeom>
        </p:spPr>
        <p:txBody>
          <a:bodyPr vert="horz" lIns="104287" tIns="52144" rIns="104287" bIns="52144" rtlCol="0" anchor="ctr"/>
          <a:lstStyle>
            <a:lvl1pPr algn="l">
              <a:defRPr sz="1400">
                <a:solidFill>
                  <a:schemeClr val="tx1">
                    <a:tint val="75000"/>
                  </a:schemeClr>
                </a:solidFill>
              </a:defRPr>
            </a:lvl1pPr>
          </a:lstStyle>
          <a:p>
            <a:fld id="{68C2560D-EC28-3B41-86E8-18F1CE0113B4}" type="datetimeFigureOut">
              <a:rPr lang="en-US" smtClean="0"/>
              <a:t>4/18/2016</a:t>
            </a:fld>
            <a:endParaRPr lang="en-US"/>
          </a:p>
        </p:txBody>
      </p:sp>
      <p:sp>
        <p:nvSpPr>
          <p:cNvPr id="5" name="Footer Placeholder 4"/>
          <p:cNvSpPr>
            <a:spLocks noGrp="1"/>
          </p:cNvSpPr>
          <p:nvPr>
            <p:ph type="ftr" sz="quarter" idx="3"/>
          </p:nvPr>
        </p:nvSpPr>
        <p:spPr>
          <a:xfrm>
            <a:off x="3651952" y="7009642"/>
            <a:ext cx="3384735" cy="402652"/>
          </a:xfrm>
          <a:prstGeom prst="rect">
            <a:avLst/>
          </a:prstGeom>
        </p:spPr>
        <p:txBody>
          <a:bodyPr vert="horz" lIns="104287" tIns="52144" rIns="104287" bIns="52144"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660190" y="7009642"/>
            <a:ext cx="2494016" cy="402652"/>
          </a:xfrm>
          <a:prstGeom prst="rect">
            <a:avLst/>
          </a:prstGeom>
        </p:spPr>
        <p:txBody>
          <a:bodyPr vert="horz" lIns="104287" tIns="52144" rIns="104287" bIns="52144" rtlCol="0" anchor="ctr"/>
          <a:lstStyle>
            <a:lvl1pPr algn="r">
              <a:defRPr sz="1400">
                <a:solidFill>
                  <a:schemeClr val="tx1">
                    <a:tint val="75000"/>
                  </a:schemeClr>
                </a:solidFill>
              </a:defRPr>
            </a:lvl1pPr>
          </a:lstStyle>
          <a:p>
            <a:fld id="{2066355A-084C-D24E-9AD2-7E4FC41EA627}" type="slidenum">
              <a:rPr lang="en-US" smtClean="0"/>
              <a:t>‹Nº›</a:t>
            </a:fld>
            <a:endParaRPr lang="en-US"/>
          </a:p>
        </p:txBody>
      </p:sp>
    </p:spTree>
    <p:extLst>
      <p:ext uri="{BB962C8B-B14F-4D97-AF65-F5344CB8AC3E}">
        <p14:creationId xmlns:p14="http://schemas.microsoft.com/office/powerpoint/2010/main" val="576596704"/>
      </p:ext>
    </p:extLst>
  </p:cSld>
  <p:clrMap bg1="lt1" tx1="dk1" bg2="lt2" tx2="dk2" accent1="accent1" accent2="accent2" accent3="accent3" accent4="accent4" accent5="accent5" accent6="accent6" hlink="hlink" folHlink="folHlink"/>
  <p:sldLayoutIdLst>
    <p:sldLayoutId id="2147493480" r:id="rId1"/>
    <p:sldLayoutId id="2147493481" r:id="rId2"/>
    <p:sldLayoutId id="2147493482" r:id="rId3"/>
    <p:sldLayoutId id="2147493483" r:id="rId4"/>
    <p:sldLayoutId id="2147493484" r:id="rId5"/>
    <p:sldLayoutId id="2147493485" r:id="rId6"/>
    <p:sldLayoutId id="2147493486" r:id="rId7"/>
    <p:sldLayoutId id="2147493487" r:id="rId8"/>
    <p:sldLayoutId id="2147493488" r:id="rId9"/>
    <p:sldLayoutId id="2147493489" r:id="rId10"/>
    <p:sldLayoutId id="2147493490" r:id="rId11"/>
  </p:sldLayoutIdLst>
  <p:txStyles>
    <p:titleStyle>
      <a:lvl1pPr algn="ctr" defTabSz="521437" rtl="0" eaLnBrk="1" latinLnBrk="0" hangingPunct="1">
        <a:spcBef>
          <a:spcPct val="0"/>
        </a:spcBef>
        <a:buNone/>
        <a:defRPr sz="5000" kern="1200">
          <a:solidFill>
            <a:schemeClr val="tx1"/>
          </a:solidFill>
          <a:latin typeface="+mj-lt"/>
          <a:ea typeface="+mj-ea"/>
          <a:cs typeface="+mj-cs"/>
        </a:defRPr>
      </a:lvl1pPr>
    </p:titleStyle>
    <p:bodyStyle>
      <a:lvl1pPr marL="391077" indent="-391077" algn="l" defTabSz="521437" rtl="0" eaLnBrk="1" latinLnBrk="0" hangingPunct="1">
        <a:spcBef>
          <a:spcPct val="20000"/>
        </a:spcBef>
        <a:buFont typeface="Arial"/>
        <a:buChar char="•"/>
        <a:defRPr sz="3600" kern="1200">
          <a:solidFill>
            <a:schemeClr val="tx1"/>
          </a:solidFill>
          <a:latin typeface="+mn-lt"/>
          <a:ea typeface="+mn-ea"/>
          <a:cs typeface="+mn-cs"/>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en-US"/>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4038" y="29997187"/>
            <a:ext cx="184666" cy="446276"/>
          </a:xfrm>
          <a:prstGeom prst="rect">
            <a:avLst/>
          </a:prstGeom>
          <a:noFill/>
        </p:spPr>
        <p:txBody>
          <a:bodyPr wrap="none" rtlCol="0">
            <a:spAutoFit/>
          </a:bodyPr>
          <a:lstStyle/>
          <a:p>
            <a:endParaRPr lang="en-US" dirty="0"/>
          </a:p>
        </p:txBody>
      </p:sp>
      <p:sp>
        <p:nvSpPr>
          <p:cNvPr id="18" name="TextBox 17"/>
          <p:cNvSpPr txBox="1"/>
          <p:nvPr/>
        </p:nvSpPr>
        <p:spPr>
          <a:xfrm>
            <a:off x="5717548" y="35716989"/>
            <a:ext cx="184666" cy="446276"/>
          </a:xfrm>
          <a:prstGeom prst="rect">
            <a:avLst/>
          </a:prstGeom>
          <a:noFill/>
        </p:spPr>
        <p:txBody>
          <a:bodyPr wrap="none" rtlCol="0">
            <a:spAutoFit/>
          </a:bodyPr>
          <a:lstStyle/>
          <a:p>
            <a:endParaRPr lang="en-US" dirty="0"/>
          </a:p>
        </p:txBody>
      </p:sp>
      <p:sp>
        <p:nvSpPr>
          <p:cNvPr id="11" name="TextBox 10"/>
          <p:cNvSpPr txBox="1"/>
          <p:nvPr/>
        </p:nvSpPr>
        <p:spPr>
          <a:xfrm>
            <a:off x="-28221" y="0"/>
            <a:ext cx="10716858" cy="7562850"/>
          </a:xfrm>
          <a:prstGeom prst="rect">
            <a:avLst/>
          </a:prstGeom>
          <a:solidFill>
            <a:srgbClr val="EA6212"/>
          </a:solidFill>
        </p:spPr>
        <p:txBody>
          <a:bodyPr wrap="square" rtlCol="0">
            <a:spAutoFit/>
          </a:bodyPr>
          <a:lstStyle/>
          <a:p>
            <a:endParaRPr lang="en-US" dirty="0"/>
          </a:p>
        </p:txBody>
      </p:sp>
      <p:sp>
        <p:nvSpPr>
          <p:cNvPr id="3" name="Oval 2"/>
          <p:cNvSpPr/>
          <p:nvPr/>
        </p:nvSpPr>
        <p:spPr>
          <a:xfrm>
            <a:off x="1591468" y="-1"/>
            <a:ext cx="7562851" cy="7562851"/>
          </a:xfrm>
          <a:prstGeom prst="ellipse">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0" name="TextBox 19"/>
          <p:cNvSpPr txBox="1"/>
          <p:nvPr/>
        </p:nvSpPr>
        <p:spPr>
          <a:xfrm>
            <a:off x="-28221" y="1086259"/>
            <a:ext cx="10716858" cy="942566"/>
          </a:xfrm>
          <a:prstGeom prst="rect">
            <a:avLst/>
          </a:prstGeom>
          <a:noFill/>
        </p:spPr>
        <p:txBody>
          <a:bodyPr wrap="square" rtlCol="0">
            <a:spAutoFit/>
          </a:bodyPr>
          <a:lstStyle/>
          <a:p>
            <a:pPr algn="ctr"/>
            <a:r>
              <a:rPr lang="en-US" sz="1700" b="1" dirty="0" smtClean="0">
                <a:latin typeface="Arial"/>
                <a:cs typeface="Arial"/>
              </a:rPr>
              <a:t>School of </a:t>
            </a:r>
          </a:p>
          <a:p>
            <a:pPr algn="ctr"/>
            <a:r>
              <a:rPr lang="en-US" sz="1700" b="1" dirty="0" smtClean="0">
                <a:latin typeface="Arial"/>
                <a:cs typeface="Arial"/>
              </a:rPr>
              <a:t>Economics &amp; Business</a:t>
            </a:r>
          </a:p>
          <a:p>
            <a:pPr algn="ctr">
              <a:lnSpc>
                <a:spcPct val="130000"/>
              </a:lnSpc>
            </a:pPr>
            <a:r>
              <a:rPr lang="en-US" sz="1700" dirty="0" smtClean="0">
                <a:latin typeface="Arial"/>
                <a:cs typeface="Arial"/>
              </a:rPr>
              <a:t>Universidad de Navarra </a:t>
            </a:r>
          </a:p>
        </p:txBody>
      </p:sp>
      <p:cxnSp>
        <p:nvCxnSpPr>
          <p:cNvPr id="21" name="Straight Connector 20"/>
          <p:cNvCxnSpPr/>
          <p:nvPr/>
        </p:nvCxnSpPr>
        <p:spPr>
          <a:xfrm>
            <a:off x="3901108" y="1691426"/>
            <a:ext cx="288000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14462" y="3397254"/>
            <a:ext cx="10716861" cy="1270669"/>
          </a:xfrm>
          <a:prstGeom prst="rect">
            <a:avLst/>
          </a:prstGeom>
          <a:noFill/>
        </p:spPr>
        <p:txBody>
          <a:bodyPr wrap="square" rtlCol="0">
            <a:spAutoFit/>
          </a:bodyPr>
          <a:lstStyle/>
          <a:p>
            <a:pPr algn="ctr">
              <a:lnSpc>
                <a:spcPct val="70000"/>
              </a:lnSpc>
            </a:pPr>
            <a:r>
              <a:rPr lang="en-US" sz="5400" dirty="0" smtClean="0">
                <a:latin typeface="Georgia"/>
                <a:cs typeface="Georgia"/>
              </a:rPr>
              <a:t>Academic</a:t>
            </a:r>
          </a:p>
          <a:p>
            <a:pPr algn="ctr">
              <a:lnSpc>
                <a:spcPct val="70000"/>
              </a:lnSpc>
            </a:pPr>
            <a:r>
              <a:rPr lang="en-US" sz="5400" dirty="0" smtClean="0">
                <a:latin typeface="Georgia"/>
                <a:cs typeface="Georgia"/>
              </a:rPr>
              <a:t>Calendar</a:t>
            </a:r>
          </a:p>
        </p:txBody>
      </p:sp>
      <p:sp>
        <p:nvSpPr>
          <p:cNvPr id="26" name="TextBox 25"/>
          <p:cNvSpPr txBox="1"/>
          <p:nvPr/>
        </p:nvSpPr>
        <p:spPr>
          <a:xfrm>
            <a:off x="-28221" y="5610225"/>
            <a:ext cx="10716860" cy="877163"/>
          </a:xfrm>
          <a:prstGeom prst="rect">
            <a:avLst/>
          </a:prstGeom>
          <a:noFill/>
        </p:spPr>
        <p:txBody>
          <a:bodyPr wrap="square" rtlCol="0">
            <a:spAutoFit/>
          </a:bodyPr>
          <a:lstStyle/>
          <a:p>
            <a:pPr algn="ctr"/>
            <a:r>
              <a:rPr lang="en-US" sz="1700" b="1" dirty="0">
                <a:latin typeface="Arial"/>
                <a:cs typeface="Arial"/>
              </a:rPr>
              <a:t>Master in </a:t>
            </a:r>
            <a:endParaRPr lang="en-US" sz="1700" b="1" dirty="0" smtClean="0">
              <a:latin typeface="Arial"/>
              <a:cs typeface="Arial"/>
            </a:endParaRPr>
          </a:p>
          <a:p>
            <a:pPr algn="ctr"/>
            <a:r>
              <a:rPr lang="en-US" sz="1700" b="1" dirty="0" smtClean="0">
                <a:latin typeface="Arial"/>
                <a:cs typeface="Arial"/>
              </a:rPr>
              <a:t>Banking and Financial </a:t>
            </a:r>
          </a:p>
          <a:p>
            <a:pPr algn="ctr"/>
            <a:r>
              <a:rPr lang="en-US" sz="1700" b="1" dirty="0" smtClean="0">
                <a:latin typeface="Arial"/>
                <a:cs typeface="Arial"/>
              </a:rPr>
              <a:t>Regulation</a:t>
            </a:r>
            <a:endParaRPr lang="en-US" sz="1700" dirty="0">
              <a:latin typeface="Arial"/>
              <a:cs typeface="Arial"/>
            </a:endParaRPr>
          </a:p>
        </p:txBody>
      </p:sp>
      <p:pic>
        <p:nvPicPr>
          <p:cNvPr id="10" name="Picture 4"/>
          <p:cNvPicPr>
            <a:picLocks noChangeAspect="1"/>
          </p:cNvPicPr>
          <p:nvPr/>
        </p:nvPicPr>
        <p:blipFill>
          <a:blip r:embed="rId3"/>
          <a:stretch>
            <a:fillRect/>
          </a:stretch>
        </p:blipFill>
        <p:spPr>
          <a:xfrm>
            <a:off x="9154319" y="6677025"/>
            <a:ext cx="1384300" cy="660400"/>
          </a:xfrm>
          <a:prstGeom prst="rect">
            <a:avLst/>
          </a:prstGeom>
        </p:spPr>
      </p:pic>
    </p:spTree>
    <p:extLst>
      <p:ext uri="{BB962C8B-B14F-4D97-AF65-F5344CB8AC3E}">
        <p14:creationId xmlns:p14="http://schemas.microsoft.com/office/powerpoint/2010/main" val="1284916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67519" y="699672"/>
            <a:ext cx="2275994" cy="430887"/>
          </a:xfrm>
          <a:prstGeom prst="rect">
            <a:avLst/>
          </a:prstGeom>
          <a:noFill/>
        </p:spPr>
        <p:txBody>
          <a:bodyPr wrap="square" rtlCol="0">
            <a:spAutoFit/>
          </a:bodyPr>
          <a:lstStyle/>
          <a:p>
            <a:r>
              <a:rPr lang="en-US" sz="1100" b="1" dirty="0">
                <a:latin typeface="Arial"/>
                <a:cs typeface="Arial"/>
              </a:rPr>
              <a:t>Master in Banking</a:t>
            </a:r>
          </a:p>
          <a:p>
            <a:r>
              <a:rPr lang="en-US" sz="1100" b="1" dirty="0">
                <a:latin typeface="Arial"/>
                <a:cs typeface="Arial"/>
              </a:rPr>
              <a:t>and Financial Regulation</a:t>
            </a:r>
          </a:p>
        </p:txBody>
      </p:sp>
      <p:sp>
        <p:nvSpPr>
          <p:cNvPr id="17" name="TextBox 16"/>
          <p:cNvSpPr txBox="1"/>
          <p:nvPr/>
        </p:nvSpPr>
        <p:spPr>
          <a:xfrm>
            <a:off x="4574038" y="29997187"/>
            <a:ext cx="184666" cy="446276"/>
          </a:xfrm>
          <a:prstGeom prst="rect">
            <a:avLst/>
          </a:prstGeom>
          <a:noFill/>
        </p:spPr>
        <p:txBody>
          <a:bodyPr wrap="none" rtlCol="0">
            <a:spAutoFit/>
          </a:bodyPr>
          <a:lstStyle/>
          <a:p>
            <a:endParaRPr lang="en-US" dirty="0"/>
          </a:p>
        </p:txBody>
      </p:sp>
      <p:sp>
        <p:nvSpPr>
          <p:cNvPr id="18" name="TextBox 17"/>
          <p:cNvSpPr txBox="1"/>
          <p:nvPr/>
        </p:nvSpPr>
        <p:spPr>
          <a:xfrm>
            <a:off x="5717548" y="35716989"/>
            <a:ext cx="184666" cy="446276"/>
          </a:xfrm>
          <a:prstGeom prst="rect">
            <a:avLst/>
          </a:prstGeom>
          <a:noFill/>
        </p:spPr>
        <p:txBody>
          <a:bodyPr wrap="none" rtlCol="0">
            <a:spAutoFit/>
          </a:bodyPr>
          <a:lstStyle/>
          <a:p>
            <a:endParaRPr lang="en-US" dirty="0"/>
          </a:p>
        </p:txBody>
      </p:sp>
      <p:cxnSp>
        <p:nvCxnSpPr>
          <p:cNvPr id="32" name="Straight Connector 31"/>
          <p:cNvCxnSpPr/>
          <p:nvPr/>
        </p:nvCxnSpPr>
        <p:spPr>
          <a:xfrm>
            <a:off x="553725" y="532039"/>
            <a:ext cx="9601994"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543719" y="1184417"/>
            <a:ext cx="8001000" cy="0"/>
          </a:xfrm>
          <a:prstGeom prst="line">
            <a:avLst/>
          </a:prstGeom>
          <a:ln w="317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p:nvPicPr>
        <p:blipFill>
          <a:blip r:embed="rId2"/>
          <a:stretch>
            <a:fillRect/>
          </a:stretch>
        </p:blipFill>
        <p:spPr>
          <a:xfrm>
            <a:off x="8710483" y="665163"/>
            <a:ext cx="1384300" cy="660400"/>
          </a:xfrm>
          <a:prstGeom prst="rect">
            <a:avLst/>
          </a:prstGeom>
        </p:spPr>
      </p:pic>
      <p:sp>
        <p:nvSpPr>
          <p:cNvPr id="3" name="2 Rectángulo"/>
          <p:cNvSpPr/>
          <p:nvPr/>
        </p:nvSpPr>
        <p:spPr>
          <a:xfrm>
            <a:off x="1000919" y="1800225"/>
            <a:ext cx="9220200" cy="3477875"/>
          </a:xfrm>
          <a:prstGeom prst="rect">
            <a:avLst/>
          </a:prstGeom>
        </p:spPr>
        <p:txBody>
          <a:bodyPr wrap="square">
            <a:spAutoFit/>
          </a:bodyPr>
          <a:lstStyle/>
          <a:p>
            <a:pPr algn="just"/>
            <a:r>
              <a:rPr lang="es-ES_tradnl" sz="2000" b="1" i="1" dirty="0" err="1" smtClean="0"/>
              <a:t>Academic</a:t>
            </a:r>
            <a:r>
              <a:rPr lang="es-ES_tradnl" sz="2000" b="1" i="1" smtClean="0"/>
              <a:t> Calendar</a:t>
            </a:r>
            <a:endParaRPr lang="en-US" sz="2000" b="1" i="1" dirty="0" smtClean="0"/>
          </a:p>
          <a:p>
            <a:pPr algn="just"/>
            <a:endParaRPr lang="en-US" sz="2000" dirty="0"/>
          </a:p>
          <a:p>
            <a:pPr algn="just"/>
            <a:r>
              <a:rPr lang="en-US" sz="2000" dirty="0"/>
              <a:t>The first semester begins the last week of September and ends in December.  First semester exams are taken in January and afterwards, the second semester begins in February and ends the first week of May.  </a:t>
            </a:r>
            <a:endParaRPr lang="en-US" sz="2000" dirty="0" smtClean="0"/>
          </a:p>
          <a:p>
            <a:pPr algn="just"/>
            <a:endParaRPr lang="en-US" sz="2000" dirty="0"/>
          </a:p>
          <a:p>
            <a:pPr algn="just"/>
            <a:r>
              <a:rPr lang="en-US" sz="2000" dirty="0" smtClean="0"/>
              <a:t>The </a:t>
            </a:r>
            <a:r>
              <a:rPr lang="en-US" sz="2000" dirty="0"/>
              <a:t>second semester exams take place the second week of May until the last business day of the month.</a:t>
            </a:r>
          </a:p>
          <a:p>
            <a:pPr algn="just"/>
            <a:r>
              <a:rPr lang="en-US" sz="2000" dirty="0"/>
              <a:t> </a:t>
            </a:r>
          </a:p>
          <a:p>
            <a:pPr algn="just"/>
            <a:r>
              <a:rPr lang="en-US" sz="2000" dirty="0"/>
              <a:t>After the last semester (second), students begin their final thesis.</a:t>
            </a:r>
          </a:p>
          <a:p>
            <a:pPr algn="just"/>
            <a:endParaRPr lang="en-US" sz="2000" dirty="0"/>
          </a:p>
        </p:txBody>
      </p:sp>
    </p:spTree>
    <p:extLst>
      <p:ext uri="{BB962C8B-B14F-4D97-AF65-F5344CB8AC3E}">
        <p14:creationId xmlns:p14="http://schemas.microsoft.com/office/powerpoint/2010/main" val="553603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schemas.microsoft.com/office/2006/metadata/properties"/>
    <ds:schemaRef ds:uri="http://purl.org/dc/dcmitype/"/>
    <ds:schemaRef ds:uri="http://purl.org/dc/terms/"/>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schemas.microsoft.com/sharepoint/v3/field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2013</TotalTime>
  <Words>39</Words>
  <Application>Microsoft Office PowerPoint</Application>
  <PresentationFormat>Personalizado</PresentationFormat>
  <Paragraphs>18</Paragraphs>
  <Slides>2</Slides>
  <Notes>1</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Office Theme</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Servicios Informáticos</cp:lastModifiedBy>
  <cp:revision>109</cp:revision>
  <dcterms:created xsi:type="dcterms:W3CDTF">2010-04-12T23:12:02Z</dcterms:created>
  <dcterms:modified xsi:type="dcterms:W3CDTF">2016-04-18T20:37:13Z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