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sldIdLst>
    <p:sldId id="256" r:id="rId2"/>
    <p:sldId id="257" r:id="rId3"/>
    <p:sldId id="258" r:id="rId4"/>
    <p:sldId id="287" r:id="rId5"/>
    <p:sldId id="288" r:id="rId6"/>
    <p:sldId id="290" r:id="rId7"/>
    <p:sldId id="292" r:id="rId8"/>
    <p:sldId id="259" r:id="rId9"/>
    <p:sldId id="281" r:id="rId10"/>
    <p:sldId id="261" r:id="rId11"/>
    <p:sldId id="279" r:id="rId12"/>
    <p:sldId id="280" r:id="rId13"/>
    <p:sldId id="282" r:id="rId14"/>
    <p:sldId id="283" r:id="rId15"/>
    <p:sldId id="285" r:id="rId16"/>
    <p:sldId id="278" r:id="rId17"/>
    <p:sldId id="286" r:id="rId18"/>
    <p:sldId id="262" r:id="rId19"/>
    <p:sldId id="263" r:id="rId20"/>
    <p:sldId id="265" r:id="rId21"/>
    <p:sldId id="284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128C9-7B28-4461-9275-A10F3E508BF7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127ABE-CD60-4F6F-B586-DEA76C7CAA75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I+D &amp; Producción</a:t>
          </a:r>
          <a:endParaRPr lang="en-US" b="1" dirty="0">
            <a:solidFill>
              <a:schemeClr val="tx1"/>
            </a:solidFill>
          </a:endParaRPr>
        </a:p>
      </dgm:t>
    </dgm:pt>
    <dgm:pt modelId="{47BC5DEE-86FB-4C5C-9A32-C78DD1A3F78C}" type="parTrans" cxnId="{A72D6C0E-FF11-439B-9AE2-DBD51FF54071}">
      <dgm:prSet/>
      <dgm:spPr/>
      <dgm:t>
        <a:bodyPr/>
        <a:lstStyle/>
        <a:p>
          <a:endParaRPr lang="en-US"/>
        </a:p>
      </dgm:t>
    </dgm:pt>
    <dgm:pt modelId="{D8742C82-18A0-4DD7-81A9-30DEC88EEC2A}" type="sibTrans" cxnId="{A72D6C0E-FF11-439B-9AE2-DBD51FF54071}">
      <dgm:prSet/>
      <dgm:spPr/>
      <dgm:t>
        <a:bodyPr/>
        <a:lstStyle/>
        <a:p>
          <a:endParaRPr lang="en-US"/>
        </a:p>
      </dgm:t>
    </dgm:pt>
    <dgm:pt modelId="{3E280DCC-7C03-4318-8A72-6A8FD49B7890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Marketing</a:t>
          </a:r>
          <a:endParaRPr lang="en-US" b="1" dirty="0">
            <a:solidFill>
              <a:schemeClr val="tx1"/>
            </a:solidFill>
          </a:endParaRPr>
        </a:p>
      </dgm:t>
    </dgm:pt>
    <dgm:pt modelId="{3E5209C3-8E15-4168-A37B-44475ACACF17}" type="parTrans" cxnId="{F472EBA2-2479-481D-89F2-75C872F23495}">
      <dgm:prSet/>
      <dgm:spPr/>
      <dgm:t>
        <a:bodyPr/>
        <a:lstStyle/>
        <a:p>
          <a:endParaRPr lang="en-US"/>
        </a:p>
      </dgm:t>
    </dgm:pt>
    <dgm:pt modelId="{D14D824C-E0FE-4325-83D4-2030AEC7500D}" type="sibTrans" cxnId="{F472EBA2-2479-481D-89F2-75C872F23495}">
      <dgm:prSet/>
      <dgm:spPr/>
      <dgm:t>
        <a:bodyPr/>
        <a:lstStyle/>
        <a:p>
          <a:endParaRPr lang="en-US"/>
        </a:p>
      </dgm:t>
    </dgm:pt>
    <dgm:pt modelId="{B142BFCE-6749-4A39-A416-2CEE5FECA11E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Medical </a:t>
          </a:r>
          <a:r>
            <a:rPr lang="es-ES" b="1" dirty="0" err="1">
              <a:solidFill>
                <a:schemeClr val="tx1"/>
              </a:solidFill>
            </a:rPr>
            <a:t>Affairs</a:t>
          </a:r>
          <a:endParaRPr lang="en-US" b="1" dirty="0">
            <a:solidFill>
              <a:schemeClr val="tx1"/>
            </a:solidFill>
          </a:endParaRPr>
        </a:p>
      </dgm:t>
    </dgm:pt>
    <dgm:pt modelId="{08DC8105-7103-451D-8E75-269BF399E050}" type="parTrans" cxnId="{568C2C0C-65FB-40DE-9C53-6AE37BB89DC9}">
      <dgm:prSet/>
      <dgm:spPr/>
      <dgm:t>
        <a:bodyPr/>
        <a:lstStyle/>
        <a:p>
          <a:endParaRPr lang="en-US"/>
        </a:p>
      </dgm:t>
    </dgm:pt>
    <dgm:pt modelId="{C1CDE3E0-0F9B-4736-982E-07850A7F76E9}" type="sibTrans" cxnId="{568C2C0C-65FB-40DE-9C53-6AE37BB89DC9}">
      <dgm:prSet/>
      <dgm:spPr/>
      <dgm:t>
        <a:bodyPr/>
        <a:lstStyle/>
        <a:p>
          <a:endParaRPr lang="en-US"/>
        </a:p>
      </dgm:t>
    </dgm:pt>
    <dgm:pt modelId="{4432C890-8FE7-429D-985B-379F597B0D43}">
      <dgm:prSet phldrT="[Texto]"/>
      <dgm:spPr/>
      <dgm:t>
        <a:bodyPr/>
        <a:lstStyle/>
        <a:p>
          <a:r>
            <a:rPr lang="es-ES" b="1" dirty="0" err="1">
              <a:solidFill>
                <a:schemeClr val="tx1"/>
              </a:solidFill>
            </a:rPr>
            <a:t>Market</a:t>
          </a:r>
          <a:r>
            <a:rPr lang="es-ES" b="1" dirty="0">
              <a:solidFill>
                <a:schemeClr val="tx1"/>
              </a:solidFill>
            </a:rPr>
            <a:t> Access </a:t>
          </a:r>
          <a:endParaRPr lang="en-US" b="1" dirty="0">
            <a:solidFill>
              <a:schemeClr val="tx1"/>
            </a:solidFill>
          </a:endParaRPr>
        </a:p>
      </dgm:t>
    </dgm:pt>
    <dgm:pt modelId="{AB580C00-E0B6-478A-9D4B-E42F2F4CE072}" type="parTrans" cxnId="{9EF29FD1-48C4-4B65-ACA7-0B8A3DA7A02E}">
      <dgm:prSet/>
      <dgm:spPr/>
      <dgm:t>
        <a:bodyPr/>
        <a:lstStyle/>
        <a:p>
          <a:endParaRPr lang="en-US"/>
        </a:p>
      </dgm:t>
    </dgm:pt>
    <dgm:pt modelId="{4E4AF8FD-C802-4152-870F-C66FF51B9E33}" type="sibTrans" cxnId="{9EF29FD1-48C4-4B65-ACA7-0B8A3DA7A02E}">
      <dgm:prSet/>
      <dgm:spPr/>
      <dgm:t>
        <a:bodyPr/>
        <a:lstStyle/>
        <a:p>
          <a:endParaRPr lang="en-US"/>
        </a:p>
      </dgm:t>
    </dgm:pt>
    <dgm:pt modelId="{0A3749C7-233A-4764-A620-4130A30A51DB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Otros</a:t>
          </a:r>
          <a:endParaRPr lang="en-US" b="1" dirty="0">
            <a:solidFill>
              <a:schemeClr val="tx1"/>
            </a:solidFill>
          </a:endParaRPr>
        </a:p>
      </dgm:t>
    </dgm:pt>
    <dgm:pt modelId="{66AC7D62-2C53-4B50-BB5D-AD14A03A556D}" type="parTrans" cxnId="{20F3E1AE-517F-4EB0-9AF9-48795DB3B980}">
      <dgm:prSet/>
      <dgm:spPr/>
      <dgm:t>
        <a:bodyPr/>
        <a:lstStyle/>
        <a:p>
          <a:endParaRPr lang="en-US"/>
        </a:p>
      </dgm:t>
    </dgm:pt>
    <dgm:pt modelId="{3E0C116D-D3AC-4C07-B635-D95499BEFEAB}" type="sibTrans" cxnId="{20F3E1AE-517F-4EB0-9AF9-48795DB3B980}">
      <dgm:prSet/>
      <dgm:spPr/>
      <dgm:t>
        <a:bodyPr/>
        <a:lstStyle/>
        <a:p>
          <a:endParaRPr lang="en-US"/>
        </a:p>
      </dgm:t>
    </dgm:pt>
    <dgm:pt modelId="{60E70573-9CCA-4B77-BB69-96F93066F43F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Ventas</a:t>
          </a:r>
          <a:endParaRPr lang="en-US" b="1" dirty="0">
            <a:solidFill>
              <a:schemeClr val="tx1"/>
            </a:solidFill>
          </a:endParaRPr>
        </a:p>
      </dgm:t>
    </dgm:pt>
    <dgm:pt modelId="{A9535272-1C53-49FF-A100-D6FE2F00DD8E}" type="parTrans" cxnId="{66C0694B-18AB-4353-A80F-F852B37998D6}">
      <dgm:prSet/>
      <dgm:spPr/>
      <dgm:t>
        <a:bodyPr/>
        <a:lstStyle/>
        <a:p>
          <a:endParaRPr lang="en-US"/>
        </a:p>
      </dgm:t>
    </dgm:pt>
    <dgm:pt modelId="{22CF4753-1317-48B8-AB96-BDBAF7FDB30A}" type="sibTrans" cxnId="{66C0694B-18AB-4353-A80F-F852B37998D6}">
      <dgm:prSet/>
      <dgm:spPr/>
      <dgm:t>
        <a:bodyPr/>
        <a:lstStyle/>
        <a:p>
          <a:endParaRPr lang="en-US"/>
        </a:p>
      </dgm:t>
    </dgm:pt>
    <dgm:pt modelId="{BF40CD19-989E-472E-A662-699E80A71165}">
      <dgm:prSet phldrT="[Texto]"/>
      <dgm:spPr/>
      <dgm:t>
        <a:bodyPr/>
        <a:lstStyle/>
        <a:p>
          <a:r>
            <a:rPr lang="es-ES" b="1" dirty="0" err="1">
              <a:solidFill>
                <a:schemeClr val="tx1"/>
              </a:solidFill>
            </a:rPr>
            <a:t>Clinical</a:t>
          </a:r>
          <a:r>
            <a:rPr lang="es-ES" b="1" dirty="0">
              <a:solidFill>
                <a:schemeClr val="tx1"/>
              </a:solidFill>
            </a:rPr>
            <a:t> </a:t>
          </a:r>
          <a:r>
            <a:rPr lang="es-ES" b="1" dirty="0" err="1">
              <a:solidFill>
                <a:schemeClr val="tx1"/>
              </a:solidFill>
            </a:rPr>
            <a:t>Operations</a:t>
          </a:r>
          <a:endParaRPr lang="en-US" b="1" dirty="0">
            <a:solidFill>
              <a:schemeClr val="tx1"/>
            </a:solidFill>
          </a:endParaRPr>
        </a:p>
      </dgm:t>
    </dgm:pt>
    <dgm:pt modelId="{6B072DBA-DAB8-4649-9763-0FD911D59C7E}" type="parTrans" cxnId="{9A0DED32-D1F2-40E7-94AB-95CA1C5D118F}">
      <dgm:prSet/>
      <dgm:spPr/>
      <dgm:t>
        <a:bodyPr/>
        <a:lstStyle/>
        <a:p>
          <a:endParaRPr lang="en-US"/>
        </a:p>
      </dgm:t>
    </dgm:pt>
    <dgm:pt modelId="{4160976A-C5D2-41CA-B04B-BA126C545F64}" type="sibTrans" cxnId="{9A0DED32-D1F2-40E7-94AB-95CA1C5D118F}">
      <dgm:prSet/>
      <dgm:spPr/>
      <dgm:t>
        <a:bodyPr/>
        <a:lstStyle/>
        <a:p>
          <a:endParaRPr lang="en-US"/>
        </a:p>
      </dgm:t>
    </dgm:pt>
    <dgm:pt modelId="{B432591F-93F3-464D-945C-B513950F2621}" type="pres">
      <dgm:prSet presAssocID="{1D3128C9-7B28-4461-9275-A10F3E508BF7}" presName="cycle" presStyleCnt="0">
        <dgm:presLayoutVars>
          <dgm:dir/>
          <dgm:resizeHandles val="exact"/>
        </dgm:presLayoutVars>
      </dgm:prSet>
      <dgm:spPr/>
    </dgm:pt>
    <dgm:pt modelId="{B3AF6D5D-350F-4F9E-A3C7-0356349E194F}" type="pres">
      <dgm:prSet presAssocID="{48127ABE-CD60-4F6F-B586-DEA76C7CAA75}" presName="node" presStyleLbl="node1" presStyleIdx="0" presStyleCnt="7">
        <dgm:presLayoutVars>
          <dgm:bulletEnabled val="1"/>
        </dgm:presLayoutVars>
      </dgm:prSet>
      <dgm:spPr/>
    </dgm:pt>
    <dgm:pt modelId="{6CC391C4-9193-4918-A5B0-894342CEC334}" type="pres">
      <dgm:prSet presAssocID="{48127ABE-CD60-4F6F-B586-DEA76C7CAA75}" presName="spNode" presStyleCnt="0"/>
      <dgm:spPr/>
    </dgm:pt>
    <dgm:pt modelId="{DE32BE05-4DBC-4FF7-93D9-BFAA8C4BFE02}" type="pres">
      <dgm:prSet presAssocID="{D8742C82-18A0-4DD7-81A9-30DEC88EEC2A}" presName="sibTrans" presStyleLbl="sibTrans1D1" presStyleIdx="0" presStyleCnt="7"/>
      <dgm:spPr/>
    </dgm:pt>
    <dgm:pt modelId="{E55F9C58-5C52-4C8F-AF3D-7C8C1E9F7A18}" type="pres">
      <dgm:prSet presAssocID="{3E280DCC-7C03-4318-8A72-6A8FD49B7890}" presName="node" presStyleLbl="node1" presStyleIdx="1" presStyleCnt="7">
        <dgm:presLayoutVars>
          <dgm:bulletEnabled val="1"/>
        </dgm:presLayoutVars>
      </dgm:prSet>
      <dgm:spPr/>
    </dgm:pt>
    <dgm:pt modelId="{6526E208-9105-4C1B-A50B-3FD62472DBE6}" type="pres">
      <dgm:prSet presAssocID="{3E280DCC-7C03-4318-8A72-6A8FD49B7890}" presName="spNode" presStyleCnt="0"/>
      <dgm:spPr/>
    </dgm:pt>
    <dgm:pt modelId="{BEE82CEE-AACF-4FC9-B591-18271ACE354C}" type="pres">
      <dgm:prSet presAssocID="{D14D824C-E0FE-4325-83D4-2030AEC7500D}" presName="sibTrans" presStyleLbl="sibTrans1D1" presStyleIdx="1" presStyleCnt="7"/>
      <dgm:spPr/>
    </dgm:pt>
    <dgm:pt modelId="{17F2D0DD-587E-422C-9A86-39DBF5D5B5FD}" type="pres">
      <dgm:prSet presAssocID="{60E70573-9CCA-4B77-BB69-96F93066F43F}" presName="node" presStyleLbl="node1" presStyleIdx="2" presStyleCnt="7" custRadScaleRad="94539" custRadScaleInc="-59877">
        <dgm:presLayoutVars>
          <dgm:bulletEnabled val="1"/>
        </dgm:presLayoutVars>
      </dgm:prSet>
      <dgm:spPr/>
    </dgm:pt>
    <dgm:pt modelId="{D897A922-D0F1-4D27-9678-C53C7D975E46}" type="pres">
      <dgm:prSet presAssocID="{60E70573-9CCA-4B77-BB69-96F93066F43F}" presName="spNode" presStyleCnt="0"/>
      <dgm:spPr/>
    </dgm:pt>
    <dgm:pt modelId="{F319A1CD-1F35-476D-A6B5-734C50B18207}" type="pres">
      <dgm:prSet presAssocID="{22CF4753-1317-48B8-AB96-BDBAF7FDB30A}" presName="sibTrans" presStyleLbl="sibTrans1D1" presStyleIdx="2" presStyleCnt="7"/>
      <dgm:spPr/>
    </dgm:pt>
    <dgm:pt modelId="{1912C98A-43D5-4441-929D-75EA4BCB56FA}" type="pres">
      <dgm:prSet presAssocID="{B142BFCE-6749-4A39-A416-2CEE5FECA11E}" presName="node" presStyleLbl="node1" presStyleIdx="3" presStyleCnt="7" custRadScaleRad="98740" custRadScaleInc="-15496">
        <dgm:presLayoutVars>
          <dgm:bulletEnabled val="1"/>
        </dgm:presLayoutVars>
      </dgm:prSet>
      <dgm:spPr/>
    </dgm:pt>
    <dgm:pt modelId="{FA9D9B53-D67B-4CE8-BA02-B0FE7F601A8A}" type="pres">
      <dgm:prSet presAssocID="{B142BFCE-6749-4A39-A416-2CEE5FECA11E}" presName="spNode" presStyleCnt="0"/>
      <dgm:spPr/>
    </dgm:pt>
    <dgm:pt modelId="{2A27478E-CAE4-4694-87BD-63EC85601E47}" type="pres">
      <dgm:prSet presAssocID="{C1CDE3E0-0F9B-4736-982E-07850A7F76E9}" presName="sibTrans" presStyleLbl="sibTrans1D1" presStyleIdx="3" presStyleCnt="7"/>
      <dgm:spPr/>
    </dgm:pt>
    <dgm:pt modelId="{EDAD0B6A-2E8A-4E1C-97FF-25B158C6012E}" type="pres">
      <dgm:prSet presAssocID="{BF40CD19-989E-472E-A662-699E80A71165}" presName="node" presStyleLbl="node1" presStyleIdx="4" presStyleCnt="7" custRadScaleRad="102423" custRadScaleInc="33596">
        <dgm:presLayoutVars>
          <dgm:bulletEnabled val="1"/>
        </dgm:presLayoutVars>
      </dgm:prSet>
      <dgm:spPr/>
    </dgm:pt>
    <dgm:pt modelId="{CAF668CA-69E6-49A9-AF76-29A5B2346EB6}" type="pres">
      <dgm:prSet presAssocID="{BF40CD19-989E-472E-A662-699E80A71165}" presName="spNode" presStyleCnt="0"/>
      <dgm:spPr/>
    </dgm:pt>
    <dgm:pt modelId="{10D273BD-B2A3-41D8-83B8-72904366243B}" type="pres">
      <dgm:prSet presAssocID="{4160976A-C5D2-41CA-B04B-BA126C545F64}" presName="sibTrans" presStyleLbl="sibTrans1D1" presStyleIdx="4" presStyleCnt="7"/>
      <dgm:spPr/>
    </dgm:pt>
    <dgm:pt modelId="{78A50D65-84C0-49A5-B8B6-9F98C2F99B1A}" type="pres">
      <dgm:prSet presAssocID="{4432C890-8FE7-429D-985B-379F597B0D43}" presName="node" presStyleLbl="node1" presStyleIdx="5" presStyleCnt="7" custRadScaleRad="112054" custRadScaleInc="45865">
        <dgm:presLayoutVars>
          <dgm:bulletEnabled val="1"/>
        </dgm:presLayoutVars>
      </dgm:prSet>
      <dgm:spPr/>
    </dgm:pt>
    <dgm:pt modelId="{861278EC-179C-4B5C-83A1-9FCC8E09A044}" type="pres">
      <dgm:prSet presAssocID="{4432C890-8FE7-429D-985B-379F597B0D43}" presName="spNode" presStyleCnt="0"/>
      <dgm:spPr/>
    </dgm:pt>
    <dgm:pt modelId="{BEEAF179-F47A-474F-9FC1-C148BD2A4F53}" type="pres">
      <dgm:prSet presAssocID="{4E4AF8FD-C802-4152-870F-C66FF51B9E33}" presName="sibTrans" presStyleLbl="sibTrans1D1" presStyleIdx="5" presStyleCnt="7"/>
      <dgm:spPr/>
    </dgm:pt>
    <dgm:pt modelId="{495F80AB-98D1-452F-BFE6-8E51EBD9064B}" type="pres">
      <dgm:prSet presAssocID="{0A3749C7-233A-4764-A620-4130A30A51DB}" presName="node" presStyleLbl="node1" presStyleIdx="6" presStyleCnt="7" custRadScaleRad="114542" custRadScaleInc="-23959">
        <dgm:presLayoutVars>
          <dgm:bulletEnabled val="1"/>
        </dgm:presLayoutVars>
      </dgm:prSet>
      <dgm:spPr/>
    </dgm:pt>
    <dgm:pt modelId="{40C60511-ABEB-499F-B184-0230631138DD}" type="pres">
      <dgm:prSet presAssocID="{0A3749C7-233A-4764-A620-4130A30A51DB}" presName="spNode" presStyleCnt="0"/>
      <dgm:spPr/>
    </dgm:pt>
    <dgm:pt modelId="{01C2909D-FA45-4052-895B-E6E620908F70}" type="pres">
      <dgm:prSet presAssocID="{3E0C116D-D3AC-4C07-B635-D95499BEFEAB}" presName="sibTrans" presStyleLbl="sibTrans1D1" presStyleIdx="6" presStyleCnt="7"/>
      <dgm:spPr/>
    </dgm:pt>
  </dgm:ptLst>
  <dgm:cxnLst>
    <dgm:cxn modelId="{568C2C0C-65FB-40DE-9C53-6AE37BB89DC9}" srcId="{1D3128C9-7B28-4461-9275-A10F3E508BF7}" destId="{B142BFCE-6749-4A39-A416-2CEE5FECA11E}" srcOrd="3" destOrd="0" parTransId="{08DC8105-7103-451D-8E75-269BF399E050}" sibTransId="{C1CDE3E0-0F9B-4736-982E-07850A7F76E9}"/>
    <dgm:cxn modelId="{A72D6C0E-FF11-439B-9AE2-DBD51FF54071}" srcId="{1D3128C9-7B28-4461-9275-A10F3E508BF7}" destId="{48127ABE-CD60-4F6F-B586-DEA76C7CAA75}" srcOrd="0" destOrd="0" parTransId="{47BC5DEE-86FB-4C5C-9A32-C78DD1A3F78C}" sibTransId="{D8742C82-18A0-4DD7-81A9-30DEC88EEC2A}"/>
    <dgm:cxn modelId="{0771A211-EC2F-43B6-8631-007D3B496C11}" type="presOf" srcId="{4432C890-8FE7-429D-985B-379F597B0D43}" destId="{78A50D65-84C0-49A5-B8B6-9F98C2F99B1A}" srcOrd="0" destOrd="0" presId="urn:microsoft.com/office/officeart/2005/8/layout/cycle6"/>
    <dgm:cxn modelId="{FB0A6923-9C39-4B80-827F-F5A83F4092C7}" type="presOf" srcId="{C1CDE3E0-0F9B-4736-982E-07850A7F76E9}" destId="{2A27478E-CAE4-4694-87BD-63EC85601E47}" srcOrd="0" destOrd="0" presId="urn:microsoft.com/office/officeart/2005/8/layout/cycle6"/>
    <dgm:cxn modelId="{E5E0B926-052A-4BB8-B9BE-9D3D92DE6E6B}" type="presOf" srcId="{48127ABE-CD60-4F6F-B586-DEA76C7CAA75}" destId="{B3AF6D5D-350F-4F9E-A3C7-0356349E194F}" srcOrd="0" destOrd="0" presId="urn:microsoft.com/office/officeart/2005/8/layout/cycle6"/>
    <dgm:cxn modelId="{9A0DED32-D1F2-40E7-94AB-95CA1C5D118F}" srcId="{1D3128C9-7B28-4461-9275-A10F3E508BF7}" destId="{BF40CD19-989E-472E-A662-699E80A71165}" srcOrd="4" destOrd="0" parTransId="{6B072DBA-DAB8-4649-9763-0FD911D59C7E}" sibTransId="{4160976A-C5D2-41CA-B04B-BA126C545F64}"/>
    <dgm:cxn modelId="{36CE8F38-FCCF-419C-8EC9-7C04007C49AF}" type="presOf" srcId="{4160976A-C5D2-41CA-B04B-BA126C545F64}" destId="{10D273BD-B2A3-41D8-83B8-72904366243B}" srcOrd="0" destOrd="0" presId="urn:microsoft.com/office/officeart/2005/8/layout/cycle6"/>
    <dgm:cxn modelId="{66C0694B-18AB-4353-A80F-F852B37998D6}" srcId="{1D3128C9-7B28-4461-9275-A10F3E508BF7}" destId="{60E70573-9CCA-4B77-BB69-96F93066F43F}" srcOrd="2" destOrd="0" parTransId="{A9535272-1C53-49FF-A100-D6FE2F00DD8E}" sibTransId="{22CF4753-1317-48B8-AB96-BDBAF7FDB30A}"/>
    <dgm:cxn modelId="{EC2DC96F-F37D-44D7-AA4D-B471EAA0FF6A}" type="presOf" srcId="{22CF4753-1317-48B8-AB96-BDBAF7FDB30A}" destId="{F319A1CD-1F35-476D-A6B5-734C50B18207}" srcOrd="0" destOrd="0" presId="urn:microsoft.com/office/officeart/2005/8/layout/cycle6"/>
    <dgm:cxn modelId="{0F49A574-1BFB-4818-96BC-6969834E270A}" type="presOf" srcId="{3E0C116D-D3AC-4C07-B635-D95499BEFEAB}" destId="{01C2909D-FA45-4052-895B-E6E620908F70}" srcOrd="0" destOrd="0" presId="urn:microsoft.com/office/officeart/2005/8/layout/cycle6"/>
    <dgm:cxn modelId="{75639055-B654-4B76-9AB3-8237C0432451}" type="presOf" srcId="{3E280DCC-7C03-4318-8A72-6A8FD49B7890}" destId="{E55F9C58-5C52-4C8F-AF3D-7C8C1E9F7A18}" srcOrd="0" destOrd="0" presId="urn:microsoft.com/office/officeart/2005/8/layout/cycle6"/>
    <dgm:cxn modelId="{61508878-6E8C-4077-B63F-BAA8D5217DBB}" type="presOf" srcId="{0A3749C7-233A-4764-A620-4130A30A51DB}" destId="{495F80AB-98D1-452F-BFE6-8E51EBD9064B}" srcOrd="0" destOrd="0" presId="urn:microsoft.com/office/officeart/2005/8/layout/cycle6"/>
    <dgm:cxn modelId="{CE676597-19E7-4D66-8BEE-4B2A7F8B2F6A}" type="presOf" srcId="{B142BFCE-6749-4A39-A416-2CEE5FECA11E}" destId="{1912C98A-43D5-4441-929D-75EA4BCB56FA}" srcOrd="0" destOrd="0" presId="urn:microsoft.com/office/officeart/2005/8/layout/cycle6"/>
    <dgm:cxn modelId="{6DA61DA1-7ACE-418C-BD39-D326407483E9}" type="presOf" srcId="{4E4AF8FD-C802-4152-870F-C66FF51B9E33}" destId="{BEEAF179-F47A-474F-9FC1-C148BD2A4F53}" srcOrd="0" destOrd="0" presId="urn:microsoft.com/office/officeart/2005/8/layout/cycle6"/>
    <dgm:cxn modelId="{89733EA2-11BF-4795-B166-495D54AFED4B}" type="presOf" srcId="{BF40CD19-989E-472E-A662-699E80A71165}" destId="{EDAD0B6A-2E8A-4E1C-97FF-25B158C6012E}" srcOrd="0" destOrd="0" presId="urn:microsoft.com/office/officeart/2005/8/layout/cycle6"/>
    <dgm:cxn modelId="{F472EBA2-2479-481D-89F2-75C872F23495}" srcId="{1D3128C9-7B28-4461-9275-A10F3E508BF7}" destId="{3E280DCC-7C03-4318-8A72-6A8FD49B7890}" srcOrd="1" destOrd="0" parTransId="{3E5209C3-8E15-4168-A37B-44475ACACF17}" sibTransId="{D14D824C-E0FE-4325-83D4-2030AEC7500D}"/>
    <dgm:cxn modelId="{20F3E1AE-517F-4EB0-9AF9-48795DB3B980}" srcId="{1D3128C9-7B28-4461-9275-A10F3E508BF7}" destId="{0A3749C7-233A-4764-A620-4130A30A51DB}" srcOrd="6" destOrd="0" parTransId="{66AC7D62-2C53-4B50-BB5D-AD14A03A556D}" sibTransId="{3E0C116D-D3AC-4C07-B635-D95499BEFEAB}"/>
    <dgm:cxn modelId="{9508E2B4-62FE-453B-8909-2D0379FF9542}" type="presOf" srcId="{60E70573-9CCA-4B77-BB69-96F93066F43F}" destId="{17F2D0DD-587E-422C-9A86-39DBF5D5B5FD}" srcOrd="0" destOrd="0" presId="urn:microsoft.com/office/officeart/2005/8/layout/cycle6"/>
    <dgm:cxn modelId="{9EF29FD1-48C4-4B65-ACA7-0B8A3DA7A02E}" srcId="{1D3128C9-7B28-4461-9275-A10F3E508BF7}" destId="{4432C890-8FE7-429D-985B-379F597B0D43}" srcOrd="5" destOrd="0" parTransId="{AB580C00-E0B6-478A-9D4B-E42F2F4CE072}" sibTransId="{4E4AF8FD-C802-4152-870F-C66FF51B9E33}"/>
    <dgm:cxn modelId="{6A3BE7DE-A33E-4D44-B733-FCDE0D34FA02}" type="presOf" srcId="{D8742C82-18A0-4DD7-81A9-30DEC88EEC2A}" destId="{DE32BE05-4DBC-4FF7-93D9-BFAA8C4BFE02}" srcOrd="0" destOrd="0" presId="urn:microsoft.com/office/officeart/2005/8/layout/cycle6"/>
    <dgm:cxn modelId="{9D7B4AEB-7B9F-4405-8841-AF64FBA0253B}" type="presOf" srcId="{D14D824C-E0FE-4325-83D4-2030AEC7500D}" destId="{BEE82CEE-AACF-4FC9-B591-18271ACE354C}" srcOrd="0" destOrd="0" presId="urn:microsoft.com/office/officeart/2005/8/layout/cycle6"/>
    <dgm:cxn modelId="{64DAA2F3-5D2C-48C0-A85B-4C94A1D6AA33}" type="presOf" srcId="{1D3128C9-7B28-4461-9275-A10F3E508BF7}" destId="{B432591F-93F3-464D-945C-B513950F2621}" srcOrd="0" destOrd="0" presId="urn:microsoft.com/office/officeart/2005/8/layout/cycle6"/>
    <dgm:cxn modelId="{81C2A2C8-4193-4C3A-A551-7DAB421309C3}" type="presParOf" srcId="{B432591F-93F3-464D-945C-B513950F2621}" destId="{B3AF6D5D-350F-4F9E-A3C7-0356349E194F}" srcOrd="0" destOrd="0" presId="urn:microsoft.com/office/officeart/2005/8/layout/cycle6"/>
    <dgm:cxn modelId="{F0E485D0-8399-49C0-80F0-0F74AD6B77D9}" type="presParOf" srcId="{B432591F-93F3-464D-945C-B513950F2621}" destId="{6CC391C4-9193-4918-A5B0-894342CEC334}" srcOrd="1" destOrd="0" presId="urn:microsoft.com/office/officeart/2005/8/layout/cycle6"/>
    <dgm:cxn modelId="{73F48D90-DC03-4DE8-96B3-4A9911778C64}" type="presParOf" srcId="{B432591F-93F3-464D-945C-B513950F2621}" destId="{DE32BE05-4DBC-4FF7-93D9-BFAA8C4BFE02}" srcOrd="2" destOrd="0" presId="urn:microsoft.com/office/officeart/2005/8/layout/cycle6"/>
    <dgm:cxn modelId="{36528D54-0DBC-40AC-B064-0E37E25C5C4B}" type="presParOf" srcId="{B432591F-93F3-464D-945C-B513950F2621}" destId="{E55F9C58-5C52-4C8F-AF3D-7C8C1E9F7A18}" srcOrd="3" destOrd="0" presId="urn:microsoft.com/office/officeart/2005/8/layout/cycle6"/>
    <dgm:cxn modelId="{CCC1F40E-8B3B-443B-B50B-AA2C6D32BED9}" type="presParOf" srcId="{B432591F-93F3-464D-945C-B513950F2621}" destId="{6526E208-9105-4C1B-A50B-3FD62472DBE6}" srcOrd="4" destOrd="0" presId="urn:microsoft.com/office/officeart/2005/8/layout/cycle6"/>
    <dgm:cxn modelId="{E67F20E2-FBFA-4BC1-B50F-913693DF6817}" type="presParOf" srcId="{B432591F-93F3-464D-945C-B513950F2621}" destId="{BEE82CEE-AACF-4FC9-B591-18271ACE354C}" srcOrd="5" destOrd="0" presId="urn:microsoft.com/office/officeart/2005/8/layout/cycle6"/>
    <dgm:cxn modelId="{8064BED8-E1EF-4904-81D7-4B2E50267E5D}" type="presParOf" srcId="{B432591F-93F3-464D-945C-B513950F2621}" destId="{17F2D0DD-587E-422C-9A86-39DBF5D5B5FD}" srcOrd="6" destOrd="0" presId="urn:microsoft.com/office/officeart/2005/8/layout/cycle6"/>
    <dgm:cxn modelId="{2068DF03-4B49-4BB1-8A15-5E320AE67136}" type="presParOf" srcId="{B432591F-93F3-464D-945C-B513950F2621}" destId="{D897A922-D0F1-4D27-9678-C53C7D975E46}" srcOrd="7" destOrd="0" presId="urn:microsoft.com/office/officeart/2005/8/layout/cycle6"/>
    <dgm:cxn modelId="{81FC9FF4-605C-403A-8876-98083E546CA5}" type="presParOf" srcId="{B432591F-93F3-464D-945C-B513950F2621}" destId="{F319A1CD-1F35-476D-A6B5-734C50B18207}" srcOrd="8" destOrd="0" presId="urn:microsoft.com/office/officeart/2005/8/layout/cycle6"/>
    <dgm:cxn modelId="{D3FD5F1B-3D05-4256-A620-194FCF7232A5}" type="presParOf" srcId="{B432591F-93F3-464D-945C-B513950F2621}" destId="{1912C98A-43D5-4441-929D-75EA4BCB56FA}" srcOrd="9" destOrd="0" presId="urn:microsoft.com/office/officeart/2005/8/layout/cycle6"/>
    <dgm:cxn modelId="{DA3C5861-C052-4FBB-B738-067AC1DF010C}" type="presParOf" srcId="{B432591F-93F3-464D-945C-B513950F2621}" destId="{FA9D9B53-D67B-4CE8-BA02-B0FE7F601A8A}" srcOrd="10" destOrd="0" presId="urn:microsoft.com/office/officeart/2005/8/layout/cycle6"/>
    <dgm:cxn modelId="{52AB0BB3-4055-4F46-BC65-3855F08DA313}" type="presParOf" srcId="{B432591F-93F3-464D-945C-B513950F2621}" destId="{2A27478E-CAE4-4694-87BD-63EC85601E47}" srcOrd="11" destOrd="0" presId="urn:microsoft.com/office/officeart/2005/8/layout/cycle6"/>
    <dgm:cxn modelId="{B39BECDF-B343-4346-BFF4-0AC1185860D3}" type="presParOf" srcId="{B432591F-93F3-464D-945C-B513950F2621}" destId="{EDAD0B6A-2E8A-4E1C-97FF-25B158C6012E}" srcOrd="12" destOrd="0" presId="urn:microsoft.com/office/officeart/2005/8/layout/cycle6"/>
    <dgm:cxn modelId="{059B0E2D-87D6-4EE1-B9E2-C3FA47AC6A23}" type="presParOf" srcId="{B432591F-93F3-464D-945C-B513950F2621}" destId="{CAF668CA-69E6-49A9-AF76-29A5B2346EB6}" srcOrd="13" destOrd="0" presId="urn:microsoft.com/office/officeart/2005/8/layout/cycle6"/>
    <dgm:cxn modelId="{36D50117-14A1-4487-A1C5-34426405E45B}" type="presParOf" srcId="{B432591F-93F3-464D-945C-B513950F2621}" destId="{10D273BD-B2A3-41D8-83B8-72904366243B}" srcOrd="14" destOrd="0" presId="urn:microsoft.com/office/officeart/2005/8/layout/cycle6"/>
    <dgm:cxn modelId="{D641AA40-BDF9-44DA-9C92-15A72981558E}" type="presParOf" srcId="{B432591F-93F3-464D-945C-B513950F2621}" destId="{78A50D65-84C0-49A5-B8B6-9F98C2F99B1A}" srcOrd="15" destOrd="0" presId="urn:microsoft.com/office/officeart/2005/8/layout/cycle6"/>
    <dgm:cxn modelId="{2F90C231-7649-465E-8DF9-B0E5674C4C37}" type="presParOf" srcId="{B432591F-93F3-464D-945C-B513950F2621}" destId="{861278EC-179C-4B5C-83A1-9FCC8E09A044}" srcOrd="16" destOrd="0" presId="urn:microsoft.com/office/officeart/2005/8/layout/cycle6"/>
    <dgm:cxn modelId="{20F58E3B-E366-425C-AA92-3E9C9809F5EA}" type="presParOf" srcId="{B432591F-93F3-464D-945C-B513950F2621}" destId="{BEEAF179-F47A-474F-9FC1-C148BD2A4F53}" srcOrd="17" destOrd="0" presId="urn:microsoft.com/office/officeart/2005/8/layout/cycle6"/>
    <dgm:cxn modelId="{CC1C5784-1650-4C4D-98F2-A8C0F52BB1FA}" type="presParOf" srcId="{B432591F-93F3-464D-945C-B513950F2621}" destId="{495F80AB-98D1-452F-BFE6-8E51EBD9064B}" srcOrd="18" destOrd="0" presId="urn:microsoft.com/office/officeart/2005/8/layout/cycle6"/>
    <dgm:cxn modelId="{9D0A6E55-359F-4A8A-AC26-A4DDB341B50F}" type="presParOf" srcId="{B432591F-93F3-464D-945C-B513950F2621}" destId="{40C60511-ABEB-499F-B184-0230631138DD}" srcOrd="19" destOrd="0" presId="urn:microsoft.com/office/officeart/2005/8/layout/cycle6"/>
    <dgm:cxn modelId="{F53FA422-10A0-4403-9DA7-F2C9C7741AC7}" type="presParOf" srcId="{B432591F-93F3-464D-945C-B513950F2621}" destId="{01C2909D-FA45-4052-895B-E6E620908F7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16017-A30D-4907-9446-DB7D0037A768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0021A59A-84CF-4B06-A0B1-BFAB7DDB6D52}">
      <dgm:prSet phldrT="[Texto]"/>
      <dgm:spPr/>
      <dgm:t>
        <a:bodyPr/>
        <a:lstStyle/>
        <a:p>
          <a:r>
            <a:rPr lang="es-ES" dirty="0"/>
            <a:t>Marketing manager</a:t>
          </a:r>
          <a:endParaRPr lang="en-US" dirty="0"/>
        </a:p>
      </dgm:t>
    </dgm:pt>
    <dgm:pt modelId="{36D432DA-F350-48AB-A3D2-4BE8B0067A54}" type="parTrans" cxnId="{D315A068-323C-4836-A19D-4B1CB9D0E19A}">
      <dgm:prSet/>
      <dgm:spPr/>
      <dgm:t>
        <a:bodyPr/>
        <a:lstStyle/>
        <a:p>
          <a:endParaRPr lang="en-US"/>
        </a:p>
      </dgm:t>
    </dgm:pt>
    <dgm:pt modelId="{2C3E14DE-559D-4AF9-9F59-D342FD7B6A43}" type="sibTrans" cxnId="{D315A068-323C-4836-A19D-4B1CB9D0E19A}">
      <dgm:prSet/>
      <dgm:spPr/>
      <dgm:t>
        <a:bodyPr/>
        <a:lstStyle/>
        <a:p>
          <a:endParaRPr lang="en-US"/>
        </a:p>
      </dgm:t>
    </dgm:pt>
    <dgm:pt modelId="{D39BC60C-A1CC-46F8-BA5E-52FA7B807F53}">
      <dgm:prSet phldrT="[Texto]"/>
      <dgm:spPr/>
      <dgm:t>
        <a:bodyPr/>
        <a:lstStyle/>
        <a:p>
          <a:r>
            <a:rPr lang="es-ES" dirty="0" err="1"/>
            <a:t>Product</a:t>
          </a:r>
          <a:r>
            <a:rPr lang="es-ES" dirty="0"/>
            <a:t> /Brand Manager</a:t>
          </a:r>
          <a:endParaRPr lang="en-US" dirty="0"/>
        </a:p>
      </dgm:t>
    </dgm:pt>
    <dgm:pt modelId="{0E8AE642-784F-4700-B671-D975298795DE}" type="parTrans" cxnId="{E51B5F0F-90CE-46CA-BB5F-A80E58317492}">
      <dgm:prSet/>
      <dgm:spPr/>
      <dgm:t>
        <a:bodyPr/>
        <a:lstStyle/>
        <a:p>
          <a:endParaRPr lang="en-US"/>
        </a:p>
      </dgm:t>
    </dgm:pt>
    <dgm:pt modelId="{FCBF86DE-73E4-4271-AC08-22776EF53437}" type="sibTrans" cxnId="{E51B5F0F-90CE-46CA-BB5F-A80E58317492}">
      <dgm:prSet/>
      <dgm:spPr/>
      <dgm:t>
        <a:bodyPr/>
        <a:lstStyle/>
        <a:p>
          <a:endParaRPr lang="en-US"/>
        </a:p>
      </dgm:t>
    </dgm:pt>
    <dgm:pt modelId="{E3645F0F-FBD5-46E2-9A5A-C21398BA25E6}">
      <dgm:prSet phldrT="[Texto]"/>
      <dgm:spPr/>
      <dgm:t>
        <a:bodyPr/>
        <a:lstStyle/>
        <a:p>
          <a:r>
            <a:rPr lang="es-ES" dirty="0" err="1"/>
            <a:t>Product</a:t>
          </a:r>
          <a:r>
            <a:rPr lang="es-ES" dirty="0"/>
            <a:t> /Brand Manager Jr.</a:t>
          </a:r>
          <a:endParaRPr lang="en-US" dirty="0"/>
        </a:p>
      </dgm:t>
    </dgm:pt>
    <dgm:pt modelId="{2C17B884-6D8B-4521-A45D-7AE8CC8A93E0}" type="parTrans" cxnId="{C51C5AA8-2EF8-44E8-BB1A-B78A25EF3DE7}">
      <dgm:prSet/>
      <dgm:spPr/>
      <dgm:t>
        <a:bodyPr/>
        <a:lstStyle/>
        <a:p>
          <a:endParaRPr lang="en-US"/>
        </a:p>
      </dgm:t>
    </dgm:pt>
    <dgm:pt modelId="{5090BCE0-9083-43A5-88F3-76559E0044C7}" type="sibTrans" cxnId="{C51C5AA8-2EF8-44E8-BB1A-B78A25EF3DE7}">
      <dgm:prSet/>
      <dgm:spPr/>
      <dgm:t>
        <a:bodyPr/>
        <a:lstStyle/>
        <a:p>
          <a:endParaRPr lang="en-US"/>
        </a:p>
      </dgm:t>
    </dgm:pt>
    <dgm:pt modelId="{0B4DCD1B-2AC5-4322-A82E-467446986FC6}">
      <dgm:prSet phldrT="[Texto]"/>
      <dgm:spPr/>
      <dgm:t>
        <a:bodyPr/>
        <a:lstStyle/>
        <a:p>
          <a:r>
            <a:rPr lang="es-ES" dirty="0"/>
            <a:t>Marketing director</a:t>
          </a:r>
          <a:endParaRPr lang="en-US" dirty="0"/>
        </a:p>
      </dgm:t>
    </dgm:pt>
    <dgm:pt modelId="{4B6B4DAF-B288-4E4E-9EED-69482A57F474}" type="parTrans" cxnId="{06B10670-7EF4-42F7-8980-0E539D2869A4}">
      <dgm:prSet/>
      <dgm:spPr/>
      <dgm:t>
        <a:bodyPr/>
        <a:lstStyle/>
        <a:p>
          <a:endParaRPr lang="en-US"/>
        </a:p>
      </dgm:t>
    </dgm:pt>
    <dgm:pt modelId="{9C5868E4-8152-477A-B2F9-B0A1286ED3E7}" type="sibTrans" cxnId="{06B10670-7EF4-42F7-8980-0E539D2869A4}">
      <dgm:prSet/>
      <dgm:spPr/>
      <dgm:t>
        <a:bodyPr/>
        <a:lstStyle/>
        <a:p>
          <a:endParaRPr lang="en-US"/>
        </a:p>
      </dgm:t>
    </dgm:pt>
    <dgm:pt modelId="{0A123031-5BDF-4B8E-A47B-208FE8262EF0}" type="pres">
      <dgm:prSet presAssocID="{16116017-A30D-4907-9446-DB7D0037A768}" presName="Name0" presStyleCnt="0">
        <dgm:presLayoutVars>
          <dgm:dir/>
          <dgm:animLvl val="lvl"/>
          <dgm:resizeHandles val="exact"/>
        </dgm:presLayoutVars>
      </dgm:prSet>
      <dgm:spPr/>
    </dgm:pt>
    <dgm:pt modelId="{8E440360-813A-411A-9D39-5B020D873D86}" type="pres">
      <dgm:prSet presAssocID="{0B4DCD1B-2AC5-4322-A82E-467446986FC6}" presName="Name8" presStyleCnt="0"/>
      <dgm:spPr/>
    </dgm:pt>
    <dgm:pt modelId="{BBD8F6A8-107F-4B0D-B648-12DD46F98F09}" type="pres">
      <dgm:prSet presAssocID="{0B4DCD1B-2AC5-4322-A82E-467446986FC6}" presName="level" presStyleLbl="node1" presStyleIdx="0" presStyleCnt="4">
        <dgm:presLayoutVars>
          <dgm:chMax val="1"/>
          <dgm:bulletEnabled val="1"/>
        </dgm:presLayoutVars>
      </dgm:prSet>
      <dgm:spPr/>
    </dgm:pt>
    <dgm:pt modelId="{426BA910-B68B-47D1-A5D7-C413BEB730ED}" type="pres">
      <dgm:prSet presAssocID="{0B4DCD1B-2AC5-4322-A82E-467446986FC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59BFF8A-1C29-465D-9775-906E6C08DAE2}" type="pres">
      <dgm:prSet presAssocID="{0021A59A-84CF-4B06-A0B1-BFAB7DDB6D52}" presName="Name8" presStyleCnt="0"/>
      <dgm:spPr/>
    </dgm:pt>
    <dgm:pt modelId="{234A1D20-75F4-469D-9C7F-7017C9D2542B}" type="pres">
      <dgm:prSet presAssocID="{0021A59A-84CF-4B06-A0B1-BFAB7DDB6D52}" presName="level" presStyleLbl="node1" presStyleIdx="1" presStyleCnt="4">
        <dgm:presLayoutVars>
          <dgm:chMax val="1"/>
          <dgm:bulletEnabled val="1"/>
        </dgm:presLayoutVars>
      </dgm:prSet>
      <dgm:spPr/>
    </dgm:pt>
    <dgm:pt modelId="{B7C95923-5109-49A6-8200-8995BB11584A}" type="pres">
      <dgm:prSet presAssocID="{0021A59A-84CF-4B06-A0B1-BFAB7DDB6D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0D8FBE-A5D4-404C-B1A2-A9441F1922BB}" type="pres">
      <dgm:prSet presAssocID="{D39BC60C-A1CC-46F8-BA5E-52FA7B807F53}" presName="Name8" presStyleCnt="0"/>
      <dgm:spPr/>
    </dgm:pt>
    <dgm:pt modelId="{C0C2C4FB-D351-48C2-ADCE-15852C86BE24}" type="pres">
      <dgm:prSet presAssocID="{D39BC60C-A1CC-46F8-BA5E-52FA7B807F53}" presName="level" presStyleLbl="node1" presStyleIdx="2" presStyleCnt="4">
        <dgm:presLayoutVars>
          <dgm:chMax val="1"/>
          <dgm:bulletEnabled val="1"/>
        </dgm:presLayoutVars>
      </dgm:prSet>
      <dgm:spPr/>
    </dgm:pt>
    <dgm:pt modelId="{7BDB07DE-27AE-4B12-82A8-2B0C4CB61C29}" type="pres">
      <dgm:prSet presAssocID="{D39BC60C-A1CC-46F8-BA5E-52FA7B807F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9C97CF-631A-4CD7-93D1-1C7665611120}" type="pres">
      <dgm:prSet presAssocID="{E3645F0F-FBD5-46E2-9A5A-C21398BA25E6}" presName="Name8" presStyleCnt="0"/>
      <dgm:spPr/>
    </dgm:pt>
    <dgm:pt modelId="{E50D969E-BEBF-4D4D-B6B6-D28D49F7ED76}" type="pres">
      <dgm:prSet presAssocID="{E3645F0F-FBD5-46E2-9A5A-C21398BA25E6}" presName="level" presStyleLbl="node1" presStyleIdx="3" presStyleCnt="4" custLinFactNeighborY="417">
        <dgm:presLayoutVars>
          <dgm:chMax val="1"/>
          <dgm:bulletEnabled val="1"/>
        </dgm:presLayoutVars>
      </dgm:prSet>
      <dgm:spPr/>
    </dgm:pt>
    <dgm:pt modelId="{526E7437-A8B1-4320-844D-22C8427AA0F6}" type="pres">
      <dgm:prSet presAssocID="{E3645F0F-FBD5-46E2-9A5A-C21398BA25E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BC6D30E-1E9A-4EFC-838C-72F4DA1EB47E}" type="presOf" srcId="{D39BC60C-A1CC-46F8-BA5E-52FA7B807F53}" destId="{7BDB07DE-27AE-4B12-82A8-2B0C4CB61C29}" srcOrd="1" destOrd="0" presId="urn:microsoft.com/office/officeart/2005/8/layout/pyramid1"/>
    <dgm:cxn modelId="{E51B5F0F-90CE-46CA-BB5F-A80E58317492}" srcId="{16116017-A30D-4907-9446-DB7D0037A768}" destId="{D39BC60C-A1CC-46F8-BA5E-52FA7B807F53}" srcOrd="2" destOrd="0" parTransId="{0E8AE642-784F-4700-B671-D975298795DE}" sibTransId="{FCBF86DE-73E4-4271-AC08-22776EF53437}"/>
    <dgm:cxn modelId="{0FA6DA1F-3D35-476A-93A7-B47901905C4F}" type="presOf" srcId="{0021A59A-84CF-4B06-A0B1-BFAB7DDB6D52}" destId="{B7C95923-5109-49A6-8200-8995BB11584A}" srcOrd="1" destOrd="0" presId="urn:microsoft.com/office/officeart/2005/8/layout/pyramid1"/>
    <dgm:cxn modelId="{AEC2DE28-8467-4E9C-A2AB-023B6456C117}" type="presOf" srcId="{16116017-A30D-4907-9446-DB7D0037A768}" destId="{0A123031-5BDF-4B8E-A47B-208FE8262EF0}" srcOrd="0" destOrd="0" presId="urn:microsoft.com/office/officeart/2005/8/layout/pyramid1"/>
    <dgm:cxn modelId="{1DD9AC2E-7AEC-4971-8FFE-A4E5DCBCF6C4}" type="presOf" srcId="{0021A59A-84CF-4B06-A0B1-BFAB7DDB6D52}" destId="{234A1D20-75F4-469D-9C7F-7017C9D2542B}" srcOrd="0" destOrd="0" presId="urn:microsoft.com/office/officeart/2005/8/layout/pyramid1"/>
    <dgm:cxn modelId="{58FB1644-82A7-4B5A-BE55-6A05B677492C}" type="presOf" srcId="{E3645F0F-FBD5-46E2-9A5A-C21398BA25E6}" destId="{526E7437-A8B1-4320-844D-22C8427AA0F6}" srcOrd="1" destOrd="0" presId="urn:microsoft.com/office/officeart/2005/8/layout/pyramid1"/>
    <dgm:cxn modelId="{D315A068-323C-4836-A19D-4B1CB9D0E19A}" srcId="{16116017-A30D-4907-9446-DB7D0037A768}" destId="{0021A59A-84CF-4B06-A0B1-BFAB7DDB6D52}" srcOrd="1" destOrd="0" parTransId="{36D432DA-F350-48AB-A3D2-4BE8B0067A54}" sibTransId="{2C3E14DE-559D-4AF9-9F59-D342FD7B6A43}"/>
    <dgm:cxn modelId="{06B10670-7EF4-42F7-8980-0E539D2869A4}" srcId="{16116017-A30D-4907-9446-DB7D0037A768}" destId="{0B4DCD1B-2AC5-4322-A82E-467446986FC6}" srcOrd="0" destOrd="0" parTransId="{4B6B4DAF-B288-4E4E-9EED-69482A57F474}" sibTransId="{9C5868E4-8152-477A-B2F9-B0A1286ED3E7}"/>
    <dgm:cxn modelId="{4E578D54-4FBA-4148-AF54-13549DABA02D}" type="presOf" srcId="{0B4DCD1B-2AC5-4322-A82E-467446986FC6}" destId="{426BA910-B68B-47D1-A5D7-C413BEB730ED}" srcOrd="1" destOrd="0" presId="urn:microsoft.com/office/officeart/2005/8/layout/pyramid1"/>
    <dgm:cxn modelId="{D34A7E98-5B6D-474D-8E3F-37CBBF513238}" type="presOf" srcId="{E3645F0F-FBD5-46E2-9A5A-C21398BA25E6}" destId="{E50D969E-BEBF-4D4D-B6B6-D28D49F7ED76}" srcOrd="0" destOrd="0" presId="urn:microsoft.com/office/officeart/2005/8/layout/pyramid1"/>
    <dgm:cxn modelId="{C51C5AA8-2EF8-44E8-BB1A-B78A25EF3DE7}" srcId="{16116017-A30D-4907-9446-DB7D0037A768}" destId="{E3645F0F-FBD5-46E2-9A5A-C21398BA25E6}" srcOrd="3" destOrd="0" parTransId="{2C17B884-6D8B-4521-A45D-7AE8CC8A93E0}" sibTransId="{5090BCE0-9083-43A5-88F3-76559E0044C7}"/>
    <dgm:cxn modelId="{9FCA1EB5-DB1B-4354-8105-2EFBC12D4994}" type="presOf" srcId="{D39BC60C-A1CC-46F8-BA5E-52FA7B807F53}" destId="{C0C2C4FB-D351-48C2-ADCE-15852C86BE24}" srcOrd="0" destOrd="0" presId="urn:microsoft.com/office/officeart/2005/8/layout/pyramid1"/>
    <dgm:cxn modelId="{4EADADCB-A2A8-4AA9-A612-C71E8AAF48DB}" type="presOf" srcId="{0B4DCD1B-2AC5-4322-A82E-467446986FC6}" destId="{BBD8F6A8-107F-4B0D-B648-12DD46F98F09}" srcOrd="0" destOrd="0" presId="urn:microsoft.com/office/officeart/2005/8/layout/pyramid1"/>
    <dgm:cxn modelId="{89EBC294-7BC7-4298-AA93-39F1EEB56F4B}" type="presParOf" srcId="{0A123031-5BDF-4B8E-A47B-208FE8262EF0}" destId="{8E440360-813A-411A-9D39-5B020D873D86}" srcOrd="0" destOrd="0" presId="urn:microsoft.com/office/officeart/2005/8/layout/pyramid1"/>
    <dgm:cxn modelId="{DA027347-74C3-4458-9214-DAD3A50D0A29}" type="presParOf" srcId="{8E440360-813A-411A-9D39-5B020D873D86}" destId="{BBD8F6A8-107F-4B0D-B648-12DD46F98F09}" srcOrd="0" destOrd="0" presId="urn:microsoft.com/office/officeart/2005/8/layout/pyramid1"/>
    <dgm:cxn modelId="{745A11E5-4C8B-4172-909C-80FD152EF12A}" type="presParOf" srcId="{8E440360-813A-411A-9D39-5B020D873D86}" destId="{426BA910-B68B-47D1-A5D7-C413BEB730ED}" srcOrd="1" destOrd="0" presId="urn:microsoft.com/office/officeart/2005/8/layout/pyramid1"/>
    <dgm:cxn modelId="{00312505-6E3D-4029-B43F-4EB600411B2E}" type="presParOf" srcId="{0A123031-5BDF-4B8E-A47B-208FE8262EF0}" destId="{359BFF8A-1C29-465D-9775-906E6C08DAE2}" srcOrd="1" destOrd="0" presId="urn:microsoft.com/office/officeart/2005/8/layout/pyramid1"/>
    <dgm:cxn modelId="{B1F03FF9-52E6-4C65-B49E-945A1494822C}" type="presParOf" srcId="{359BFF8A-1C29-465D-9775-906E6C08DAE2}" destId="{234A1D20-75F4-469D-9C7F-7017C9D2542B}" srcOrd="0" destOrd="0" presId="urn:microsoft.com/office/officeart/2005/8/layout/pyramid1"/>
    <dgm:cxn modelId="{635382D2-6131-4528-980D-20631320C49B}" type="presParOf" srcId="{359BFF8A-1C29-465D-9775-906E6C08DAE2}" destId="{B7C95923-5109-49A6-8200-8995BB11584A}" srcOrd="1" destOrd="0" presId="urn:microsoft.com/office/officeart/2005/8/layout/pyramid1"/>
    <dgm:cxn modelId="{83A665C4-3293-4050-99F8-F99705B11D76}" type="presParOf" srcId="{0A123031-5BDF-4B8E-A47B-208FE8262EF0}" destId="{9D0D8FBE-A5D4-404C-B1A2-A9441F1922BB}" srcOrd="2" destOrd="0" presId="urn:microsoft.com/office/officeart/2005/8/layout/pyramid1"/>
    <dgm:cxn modelId="{47C72212-20F3-43B0-A85F-ED1A220594FD}" type="presParOf" srcId="{9D0D8FBE-A5D4-404C-B1A2-A9441F1922BB}" destId="{C0C2C4FB-D351-48C2-ADCE-15852C86BE24}" srcOrd="0" destOrd="0" presId="urn:microsoft.com/office/officeart/2005/8/layout/pyramid1"/>
    <dgm:cxn modelId="{29B17223-B9E6-417C-9301-294B694EF9B4}" type="presParOf" srcId="{9D0D8FBE-A5D4-404C-B1A2-A9441F1922BB}" destId="{7BDB07DE-27AE-4B12-82A8-2B0C4CB61C29}" srcOrd="1" destOrd="0" presId="urn:microsoft.com/office/officeart/2005/8/layout/pyramid1"/>
    <dgm:cxn modelId="{F18985AA-B2BE-426F-B781-429693494C76}" type="presParOf" srcId="{0A123031-5BDF-4B8E-A47B-208FE8262EF0}" destId="{5C9C97CF-631A-4CD7-93D1-1C7665611120}" srcOrd="3" destOrd="0" presId="urn:microsoft.com/office/officeart/2005/8/layout/pyramid1"/>
    <dgm:cxn modelId="{736A1AC4-2630-4B68-B734-073DE2CED21C}" type="presParOf" srcId="{5C9C97CF-631A-4CD7-93D1-1C7665611120}" destId="{E50D969E-BEBF-4D4D-B6B6-D28D49F7ED76}" srcOrd="0" destOrd="0" presId="urn:microsoft.com/office/officeart/2005/8/layout/pyramid1"/>
    <dgm:cxn modelId="{E74F8F43-DF16-4DB8-8C06-D1E755CAF1FD}" type="presParOf" srcId="{5C9C97CF-631A-4CD7-93D1-1C7665611120}" destId="{526E7437-A8B1-4320-844D-22C8427AA0F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16017-A30D-4907-9446-DB7D0037A768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0021A59A-84CF-4B06-A0B1-BFAB7DDB6D52}">
      <dgm:prSet phldrT="[Texto]" custT="1"/>
      <dgm:spPr/>
      <dgm:t>
        <a:bodyPr/>
        <a:lstStyle/>
        <a:p>
          <a:r>
            <a:rPr lang="es-ES" sz="2000" b="1" dirty="0"/>
            <a:t>Jefe de Ventas</a:t>
          </a:r>
          <a:endParaRPr lang="en-US" sz="2000" b="1" dirty="0"/>
        </a:p>
      </dgm:t>
    </dgm:pt>
    <dgm:pt modelId="{36D432DA-F350-48AB-A3D2-4BE8B0067A54}" type="parTrans" cxnId="{D315A068-323C-4836-A19D-4B1CB9D0E19A}">
      <dgm:prSet/>
      <dgm:spPr/>
      <dgm:t>
        <a:bodyPr/>
        <a:lstStyle/>
        <a:p>
          <a:endParaRPr lang="en-US"/>
        </a:p>
      </dgm:t>
    </dgm:pt>
    <dgm:pt modelId="{2C3E14DE-559D-4AF9-9F59-D342FD7B6A43}" type="sibTrans" cxnId="{D315A068-323C-4836-A19D-4B1CB9D0E19A}">
      <dgm:prSet/>
      <dgm:spPr/>
      <dgm:t>
        <a:bodyPr/>
        <a:lstStyle/>
        <a:p>
          <a:endParaRPr lang="en-US"/>
        </a:p>
      </dgm:t>
    </dgm:pt>
    <dgm:pt modelId="{D39BC60C-A1CC-46F8-BA5E-52FA7B807F53}">
      <dgm:prSet phldrT="[Texto]" custT="1"/>
      <dgm:spPr/>
      <dgm:t>
        <a:bodyPr/>
        <a:lstStyle/>
        <a:p>
          <a:r>
            <a:rPr lang="es-ES" sz="2000" b="1" dirty="0"/>
            <a:t>Gerente</a:t>
          </a:r>
          <a:r>
            <a:rPr lang="es-ES" sz="2000" b="1" baseline="0" dirty="0"/>
            <a:t> de zona</a:t>
          </a:r>
          <a:endParaRPr lang="en-US" sz="2000" b="1" dirty="0"/>
        </a:p>
      </dgm:t>
    </dgm:pt>
    <dgm:pt modelId="{0E8AE642-784F-4700-B671-D975298795DE}" type="parTrans" cxnId="{E51B5F0F-90CE-46CA-BB5F-A80E58317492}">
      <dgm:prSet/>
      <dgm:spPr/>
      <dgm:t>
        <a:bodyPr/>
        <a:lstStyle/>
        <a:p>
          <a:endParaRPr lang="en-US"/>
        </a:p>
      </dgm:t>
    </dgm:pt>
    <dgm:pt modelId="{FCBF86DE-73E4-4271-AC08-22776EF53437}" type="sibTrans" cxnId="{E51B5F0F-90CE-46CA-BB5F-A80E58317492}">
      <dgm:prSet/>
      <dgm:spPr/>
      <dgm:t>
        <a:bodyPr/>
        <a:lstStyle/>
        <a:p>
          <a:endParaRPr lang="en-US"/>
        </a:p>
      </dgm:t>
    </dgm:pt>
    <dgm:pt modelId="{E3645F0F-FBD5-46E2-9A5A-C21398BA25E6}">
      <dgm:prSet phldrT="[Texto]" custT="1"/>
      <dgm:spPr/>
      <dgm:t>
        <a:bodyPr/>
        <a:lstStyle/>
        <a:p>
          <a:r>
            <a:rPr lang="es-ES" sz="2000" b="1" dirty="0"/>
            <a:t>Delegado de Ventas</a:t>
          </a:r>
          <a:endParaRPr lang="en-US" sz="2000" b="1" dirty="0"/>
        </a:p>
      </dgm:t>
    </dgm:pt>
    <dgm:pt modelId="{2C17B884-6D8B-4521-A45D-7AE8CC8A93E0}" type="parTrans" cxnId="{C51C5AA8-2EF8-44E8-BB1A-B78A25EF3DE7}">
      <dgm:prSet/>
      <dgm:spPr/>
      <dgm:t>
        <a:bodyPr/>
        <a:lstStyle/>
        <a:p>
          <a:endParaRPr lang="en-US"/>
        </a:p>
      </dgm:t>
    </dgm:pt>
    <dgm:pt modelId="{5090BCE0-9083-43A5-88F3-76559E0044C7}" type="sibTrans" cxnId="{C51C5AA8-2EF8-44E8-BB1A-B78A25EF3DE7}">
      <dgm:prSet/>
      <dgm:spPr/>
      <dgm:t>
        <a:bodyPr/>
        <a:lstStyle/>
        <a:p>
          <a:endParaRPr lang="en-US"/>
        </a:p>
      </dgm:t>
    </dgm:pt>
    <dgm:pt modelId="{0A123031-5BDF-4B8E-A47B-208FE8262EF0}" type="pres">
      <dgm:prSet presAssocID="{16116017-A30D-4907-9446-DB7D0037A768}" presName="Name0" presStyleCnt="0">
        <dgm:presLayoutVars>
          <dgm:dir/>
          <dgm:animLvl val="lvl"/>
          <dgm:resizeHandles val="exact"/>
        </dgm:presLayoutVars>
      </dgm:prSet>
      <dgm:spPr/>
    </dgm:pt>
    <dgm:pt modelId="{359BFF8A-1C29-465D-9775-906E6C08DAE2}" type="pres">
      <dgm:prSet presAssocID="{0021A59A-84CF-4B06-A0B1-BFAB7DDB6D52}" presName="Name8" presStyleCnt="0"/>
      <dgm:spPr/>
    </dgm:pt>
    <dgm:pt modelId="{234A1D20-75F4-469D-9C7F-7017C9D2542B}" type="pres">
      <dgm:prSet presAssocID="{0021A59A-84CF-4B06-A0B1-BFAB7DDB6D52}" presName="level" presStyleLbl="node1" presStyleIdx="0" presStyleCnt="3">
        <dgm:presLayoutVars>
          <dgm:chMax val="1"/>
          <dgm:bulletEnabled val="1"/>
        </dgm:presLayoutVars>
      </dgm:prSet>
      <dgm:spPr/>
    </dgm:pt>
    <dgm:pt modelId="{B7C95923-5109-49A6-8200-8995BB11584A}" type="pres">
      <dgm:prSet presAssocID="{0021A59A-84CF-4B06-A0B1-BFAB7DDB6D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0D8FBE-A5D4-404C-B1A2-A9441F1922BB}" type="pres">
      <dgm:prSet presAssocID="{D39BC60C-A1CC-46F8-BA5E-52FA7B807F53}" presName="Name8" presStyleCnt="0"/>
      <dgm:spPr/>
    </dgm:pt>
    <dgm:pt modelId="{C0C2C4FB-D351-48C2-ADCE-15852C86BE24}" type="pres">
      <dgm:prSet presAssocID="{D39BC60C-A1CC-46F8-BA5E-52FA7B807F53}" presName="level" presStyleLbl="node1" presStyleIdx="1" presStyleCnt="3">
        <dgm:presLayoutVars>
          <dgm:chMax val="1"/>
          <dgm:bulletEnabled val="1"/>
        </dgm:presLayoutVars>
      </dgm:prSet>
      <dgm:spPr/>
    </dgm:pt>
    <dgm:pt modelId="{7BDB07DE-27AE-4B12-82A8-2B0C4CB61C29}" type="pres">
      <dgm:prSet presAssocID="{D39BC60C-A1CC-46F8-BA5E-52FA7B807F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9C97CF-631A-4CD7-93D1-1C7665611120}" type="pres">
      <dgm:prSet presAssocID="{E3645F0F-FBD5-46E2-9A5A-C21398BA25E6}" presName="Name8" presStyleCnt="0"/>
      <dgm:spPr/>
    </dgm:pt>
    <dgm:pt modelId="{E50D969E-BEBF-4D4D-B6B6-D28D49F7ED76}" type="pres">
      <dgm:prSet presAssocID="{E3645F0F-FBD5-46E2-9A5A-C21398BA25E6}" presName="level" presStyleLbl="node1" presStyleIdx="2" presStyleCnt="3" custLinFactNeighborY="417">
        <dgm:presLayoutVars>
          <dgm:chMax val="1"/>
          <dgm:bulletEnabled val="1"/>
        </dgm:presLayoutVars>
      </dgm:prSet>
      <dgm:spPr/>
    </dgm:pt>
    <dgm:pt modelId="{526E7437-A8B1-4320-844D-22C8427AA0F6}" type="pres">
      <dgm:prSet presAssocID="{E3645F0F-FBD5-46E2-9A5A-C21398BA25E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51B5F0F-90CE-46CA-BB5F-A80E58317492}" srcId="{16116017-A30D-4907-9446-DB7D0037A768}" destId="{D39BC60C-A1CC-46F8-BA5E-52FA7B807F53}" srcOrd="1" destOrd="0" parTransId="{0E8AE642-784F-4700-B671-D975298795DE}" sibTransId="{FCBF86DE-73E4-4271-AC08-22776EF53437}"/>
    <dgm:cxn modelId="{E754FB13-5948-4226-A128-A3713AD73CE2}" type="presOf" srcId="{16116017-A30D-4907-9446-DB7D0037A768}" destId="{0A123031-5BDF-4B8E-A47B-208FE8262EF0}" srcOrd="0" destOrd="0" presId="urn:microsoft.com/office/officeart/2005/8/layout/pyramid1"/>
    <dgm:cxn modelId="{D315A068-323C-4836-A19D-4B1CB9D0E19A}" srcId="{16116017-A30D-4907-9446-DB7D0037A768}" destId="{0021A59A-84CF-4B06-A0B1-BFAB7DDB6D52}" srcOrd="0" destOrd="0" parTransId="{36D432DA-F350-48AB-A3D2-4BE8B0067A54}" sibTransId="{2C3E14DE-559D-4AF9-9F59-D342FD7B6A43}"/>
    <dgm:cxn modelId="{962A1950-0565-4ED2-B831-8DA9549324D9}" type="presOf" srcId="{D39BC60C-A1CC-46F8-BA5E-52FA7B807F53}" destId="{7BDB07DE-27AE-4B12-82A8-2B0C4CB61C29}" srcOrd="1" destOrd="0" presId="urn:microsoft.com/office/officeart/2005/8/layout/pyramid1"/>
    <dgm:cxn modelId="{C7472F7C-BDA4-4683-8385-3E53771799A6}" type="presOf" srcId="{0021A59A-84CF-4B06-A0B1-BFAB7DDB6D52}" destId="{B7C95923-5109-49A6-8200-8995BB11584A}" srcOrd="1" destOrd="0" presId="urn:microsoft.com/office/officeart/2005/8/layout/pyramid1"/>
    <dgm:cxn modelId="{01A6387D-04BD-4DFF-AD48-D0BA9C576E38}" type="presOf" srcId="{E3645F0F-FBD5-46E2-9A5A-C21398BA25E6}" destId="{E50D969E-BEBF-4D4D-B6B6-D28D49F7ED76}" srcOrd="0" destOrd="0" presId="urn:microsoft.com/office/officeart/2005/8/layout/pyramid1"/>
    <dgm:cxn modelId="{D57E7A9C-31C3-4D14-AAB3-6D78BEE8A501}" type="presOf" srcId="{D39BC60C-A1CC-46F8-BA5E-52FA7B807F53}" destId="{C0C2C4FB-D351-48C2-ADCE-15852C86BE24}" srcOrd="0" destOrd="0" presId="urn:microsoft.com/office/officeart/2005/8/layout/pyramid1"/>
    <dgm:cxn modelId="{C51C5AA8-2EF8-44E8-BB1A-B78A25EF3DE7}" srcId="{16116017-A30D-4907-9446-DB7D0037A768}" destId="{E3645F0F-FBD5-46E2-9A5A-C21398BA25E6}" srcOrd="2" destOrd="0" parTransId="{2C17B884-6D8B-4521-A45D-7AE8CC8A93E0}" sibTransId="{5090BCE0-9083-43A5-88F3-76559E0044C7}"/>
    <dgm:cxn modelId="{E26E0AAD-6243-4C1A-AC93-45BD6686C80E}" type="presOf" srcId="{E3645F0F-FBD5-46E2-9A5A-C21398BA25E6}" destId="{526E7437-A8B1-4320-844D-22C8427AA0F6}" srcOrd="1" destOrd="0" presId="urn:microsoft.com/office/officeart/2005/8/layout/pyramid1"/>
    <dgm:cxn modelId="{F9EFA3E3-0146-4E2C-BC55-D647727F11FD}" type="presOf" srcId="{0021A59A-84CF-4B06-A0B1-BFAB7DDB6D52}" destId="{234A1D20-75F4-469D-9C7F-7017C9D2542B}" srcOrd="0" destOrd="0" presId="urn:microsoft.com/office/officeart/2005/8/layout/pyramid1"/>
    <dgm:cxn modelId="{4F62A75A-066B-4068-966D-B963D81F54EB}" type="presParOf" srcId="{0A123031-5BDF-4B8E-A47B-208FE8262EF0}" destId="{359BFF8A-1C29-465D-9775-906E6C08DAE2}" srcOrd="0" destOrd="0" presId="urn:microsoft.com/office/officeart/2005/8/layout/pyramid1"/>
    <dgm:cxn modelId="{9564EA02-6B0E-46E1-AC19-353A2F9FEFFA}" type="presParOf" srcId="{359BFF8A-1C29-465D-9775-906E6C08DAE2}" destId="{234A1D20-75F4-469D-9C7F-7017C9D2542B}" srcOrd="0" destOrd="0" presId="urn:microsoft.com/office/officeart/2005/8/layout/pyramid1"/>
    <dgm:cxn modelId="{5DF26DAB-06E8-404B-A691-234C83B2A068}" type="presParOf" srcId="{359BFF8A-1C29-465D-9775-906E6C08DAE2}" destId="{B7C95923-5109-49A6-8200-8995BB11584A}" srcOrd="1" destOrd="0" presId="urn:microsoft.com/office/officeart/2005/8/layout/pyramid1"/>
    <dgm:cxn modelId="{224D1B31-AFAD-4FC6-A2BD-0A67417C688F}" type="presParOf" srcId="{0A123031-5BDF-4B8E-A47B-208FE8262EF0}" destId="{9D0D8FBE-A5D4-404C-B1A2-A9441F1922BB}" srcOrd="1" destOrd="0" presId="urn:microsoft.com/office/officeart/2005/8/layout/pyramid1"/>
    <dgm:cxn modelId="{8D3A0BEA-020D-44BC-9D7D-94F94A64D30D}" type="presParOf" srcId="{9D0D8FBE-A5D4-404C-B1A2-A9441F1922BB}" destId="{C0C2C4FB-D351-48C2-ADCE-15852C86BE24}" srcOrd="0" destOrd="0" presId="urn:microsoft.com/office/officeart/2005/8/layout/pyramid1"/>
    <dgm:cxn modelId="{BDF5EE63-904C-4BD9-A0BA-04BA37844E33}" type="presParOf" srcId="{9D0D8FBE-A5D4-404C-B1A2-A9441F1922BB}" destId="{7BDB07DE-27AE-4B12-82A8-2B0C4CB61C29}" srcOrd="1" destOrd="0" presId="urn:microsoft.com/office/officeart/2005/8/layout/pyramid1"/>
    <dgm:cxn modelId="{1CE22F9C-FF27-4C42-BC5F-79849B6BBF72}" type="presParOf" srcId="{0A123031-5BDF-4B8E-A47B-208FE8262EF0}" destId="{5C9C97CF-631A-4CD7-93D1-1C7665611120}" srcOrd="2" destOrd="0" presId="urn:microsoft.com/office/officeart/2005/8/layout/pyramid1"/>
    <dgm:cxn modelId="{03C88F76-3C58-4CE6-9AC6-F55169D80F64}" type="presParOf" srcId="{5C9C97CF-631A-4CD7-93D1-1C7665611120}" destId="{E50D969E-BEBF-4D4D-B6B6-D28D49F7ED76}" srcOrd="0" destOrd="0" presId="urn:microsoft.com/office/officeart/2005/8/layout/pyramid1"/>
    <dgm:cxn modelId="{06545FBD-300F-4ECB-9874-EEBAB71F0C1E}" type="presParOf" srcId="{5C9C97CF-631A-4CD7-93D1-1C7665611120}" destId="{526E7437-A8B1-4320-844D-22C8427AA0F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116017-A30D-4907-9446-DB7D0037A768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0021A59A-84CF-4B06-A0B1-BFAB7DDB6D52}">
      <dgm:prSet phldrT="[Texto]" custT="1"/>
      <dgm:spPr/>
      <dgm:t>
        <a:bodyPr/>
        <a:lstStyle/>
        <a:p>
          <a:r>
            <a:rPr lang="es-ES" sz="1800" b="1" dirty="0"/>
            <a:t>Medical director</a:t>
          </a:r>
          <a:endParaRPr lang="en-US" sz="1800" b="1" dirty="0"/>
        </a:p>
      </dgm:t>
    </dgm:pt>
    <dgm:pt modelId="{36D432DA-F350-48AB-A3D2-4BE8B0067A54}" type="parTrans" cxnId="{D315A068-323C-4836-A19D-4B1CB9D0E19A}">
      <dgm:prSet/>
      <dgm:spPr/>
      <dgm:t>
        <a:bodyPr/>
        <a:lstStyle/>
        <a:p>
          <a:endParaRPr lang="en-US"/>
        </a:p>
      </dgm:t>
    </dgm:pt>
    <dgm:pt modelId="{2C3E14DE-559D-4AF9-9F59-D342FD7B6A43}" type="sibTrans" cxnId="{D315A068-323C-4836-A19D-4B1CB9D0E19A}">
      <dgm:prSet/>
      <dgm:spPr/>
      <dgm:t>
        <a:bodyPr/>
        <a:lstStyle/>
        <a:p>
          <a:endParaRPr lang="en-US"/>
        </a:p>
      </dgm:t>
    </dgm:pt>
    <dgm:pt modelId="{D39BC60C-A1CC-46F8-BA5E-52FA7B807F53}">
      <dgm:prSet phldrT="[Texto]" custT="1"/>
      <dgm:spPr/>
      <dgm:t>
        <a:bodyPr/>
        <a:lstStyle/>
        <a:p>
          <a:r>
            <a:rPr lang="es-ES" sz="1800" b="1" dirty="0" err="1"/>
            <a:t>Disease</a:t>
          </a:r>
          <a:r>
            <a:rPr lang="es-ES" sz="1800" b="1" dirty="0"/>
            <a:t> Scientific </a:t>
          </a:r>
          <a:r>
            <a:rPr lang="es-ES" sz="1800" b="1" dirty="0" err="1"/>
            <a:t>Specialist</a:t>
          </a:r>
          <a:r>
            <a:rPr lang="es-ES" sz="1800" b="1" dirty="0"/>
            <a:t> /Medical Manager</a:t>
          </a:r>
          <a:endParaRPr lang="en-US" sz="1800" b="1" dirty="0"/>
        </a:p>
      </dgm:t>
    </dgm:pt>
    <dgm:pt modelId="{0E8AE642-784F-4700-B671-D975298795DE}" type="parTrans" cxnId="{E51B5F0F-90CE-46CA-BB5F-A80E58317492}">
      <dgm:prSet/>
      <dgm:spPr/>
      <dgm:t>
        <a:bodyPr/>
        <a:lstStyle/>
        <a:p>
          <a:endParaRPr lang="en-US"/>
        </a:p>
      </dgm:t>
    </dgm:pt>
    <dgm:pt modelId="{FCBF86DE-73E4-4271-AC08-22776EF53437}" type="sibTrans" cxnId="{E51B5F0F-90CE-46CA-BB5F-A80E58317492}">
      <dgm:prSet/>
      <dgm:spPr/>
      <dgm:t>
        <a:bodyPr/>
        <a:lstStyle/>
        <a:p>
          <a:endParaRPr lang="en-US"/>
        </a:p>
      </dgm:t>
    </dgm:pt>
    <dgm:pt modelId="{E3645F0F-FBD5-46E2-9A5A-C21398BA25E6}">
      <dgm:prSet phldrT="[Texto]" custT="1"/>
      <dgm:spPr/>
      <dgm:t>
        <a:bodyPr/>
        <a:lstStyle/>
        <a:p>
          <a:r>
            <a:rPr lang="es-ES" sz="1800" b="1" dirty="0"/>
            <a:t>MSL/Medical </a:t>
          </a:r>
          <a:r>
            <a:rPr lang="es-ES" sz="1800" b="1" dirty="0" err="1"/>
            <a:t>Advisors</a:t>
          </a:r>
          <a:endParaRPr lang="en-US" sz="1800" b="1" dirty="0"/>
        </a:p>
      </dgm:t>
    </dgm:pt>
    <dgm:pt modelId="{2C17B884-6D8B-4521-A45D-7AE8CC8A93E0}" type="parTrans" cxnId="{C51C5AA8-2EF8-44E8-BB1A-B78A25EF3DE7}">
      <dgm:prSet/>
      <dgm:spPr/>
      <dgm:t>
        <a:bodyPr/>
        <a:lstStyle/>
        <a:p>
          <a:endParaRPr lang="en-US"/>
        </a:p>
      </dgm:t>
    </dgm:pt>
    <dgm:pt modelId="{5090BCE0-9083-43A5-88F3-76559E0044C7}" type="sibTrans" cxnId="{C51C5AA8-2EF8-44E8-BB1A-B78A25EF3DE7}">
      <dgm:prSet/>
      <dgm:spPr/>
      <dgm:t>
        <a:bodyPr/>
        <a:lstStyle/>
        <a:p>
          <a:endParaRPr lang="en-US"/>
        </a:p>
      </dgm:t>
    </dgm:pt>
    <dgm:pt modelId="{0A123031-5BDF-4B8E-A47B-208FE8262EF0}" type="pres">
      <dgm:prSet presAssocID="{16116017-A30D-4907-9446-DB7D0037A768}" presName="Name0" presStyleCnt="0">
        <dgm:presLayoutVars>
          <dgm:dir/>
          <dgm:animLvl val="lvl"/>
          <dgm:resizeHandles val="exact"/>
        </dgm:presLayoutVars>
      </dgm:prSet>
      <dgm:spPr/>
    </dgm:pt>
    <dgm:pt modelId="{359BFF8A-1C29-465D-9775-906E6C08DAE2}" type="pres">
      <dgm:prSet presAssocID="{0021A59A-84CF-4B06-A0B1-BFAB7DDB6D52}" presName="Name8" presStyleCnt="0"/>
      <dgm:spPr/>
    </dgm:pt>
    <dgm:pt modelId="{234A1D20-75F4-469D-9C7F-7017C9D2542B}" type="pres">
      <dgm:prSet presAssocID="{0021A59A-84CF-4B06-A0B1-BFAB7DDB6D52}" presName="level" presStyleLbl="node1" presStyleIdx="0" presStyleCnt="3">
        <dgm:presLayoutVars>
          <dgm:chMax val="1"/>
          <dgm:bulletEnabled val="1"/>
        </dgm:presLayoutVars>
      </dgm:prSet>
      <dgm:spPr/>
    </dgm:pt>
    <dgm:pt modelId="{B7C95923-5109-49A6-8200-8995BB11584A}" type="pres">
      <dgm:prSet presAssocID="{0021A59A-84CF-4B06-A0B1-BFAB7DDB6D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0D8FBE-A5D4-404C-B1A2-A9441F1922BB}" type="pres">
      <dgm:prSet presAssocID="{D39BC60C-A1CC-46F8-BA5E-52FA7B807F53}" presName="Name8" presStyleCnt="0"/>
      <dgm:spPr/>
    </dgm:pt>
    <dgm:pt modelId="{C0C2C4FB-D351-48C2-ADCE-15852C86BE24}" type="pres">
      <dgm:prSet presAssocID="{D39BC60C-A1CC-46F8-BA5E-52FA7B807F53}" presName="level" presStyleLbl="node1" presStyleIdx="1" presStyleCnt="3">
        <dgm:presLayoutVars>
          <dgm:chMax val="1"/>
          <dgm:bulletEnabled val="1"/>
        </dgm:presLayoutVars>
      </dgm:prSet>
      <dgm:spPr/>
    </dgm:pt>
    <dgm:pt modelId="{7BDB07DE-27AE-4B12-82A8-2B0C4CB61C29}" type="pres">
      <dgm:prSet presAssocID="{D39BC60C-A1CC-46F8-BA5E-52FA7B807F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9C97CF-631A-4CD7-93D1-1C7665611120}" type="pres">
      <dgm:prSet presAssocID="{E3645F0F-FBD5-46E2-9A5A-C21398BA25E6}" presName="Name8" presStyleCnt="0"/>
      <dgm:spPr/>
    </dgm:pt>
    <dgm:pt modelId="{E50D969E-BEBF-4D4D-B6B6-D28D49F7ED76}" type="pres">
      <dgm:prSet presAssocID="{E3645F0F-FBD5-46E2-9A5A-C21398BA25E6}" presName="level" presStyleLbl="node1" presStyleIdx="2" presStyleCnt="3" custLinFactNeighborX="1900" custLinFactNeighborY="2858">
        <dgm:presLayoutVars>
          <dgm:chMax val="1"/>
          <dgm:bulletEnabled val="1"/>
        </dgm:presLayoutVars>
      </dgm:prSet>
      <dgm:spPr/>
    </dgm:pt>
    <dgm:pt modelId="{526E7437-A8B1-4320-844D-22C8427AA0F6}" type="pres">
      <dgm:prSet presAssocID="{E3645F0F-FBD5-46E2-9A5A-C21398BA25E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51B5F0F-90CE-46CA-BB5F-A80E58317492}" srcId="{16116017-A30D-4907-9446-DB7D0037A768}" destId="{D39BC60C-A1CC-46F8-BA5E-52FA7B807F53}" srcOrd="1" destOrd="0" parTransId="{0E8AE642-784F-4700-B671-D975298795DE}" sibTransId="{FCBF86DE-73E4-4271-AC08-22776EF53437}"/>
    <dgm:cxn modelId="{1635F915-4AEF-4C8D-9009-AE4F1F2BEC20}" type="presOf" srcId="{E3645F0F-FBD5-46E2-9A5A-C21398BA25E6}" destId="{E50D969E-BEBF-4D4D-B6B6-D28D49F7ED76}" srcOrd="0" destOrd="0" presId="urn:microsoft.com/office/officeart/2005/8/layout/pyramid1"/>
    <dgm:cxn modelId="{1FB04C17-67FC-4B4D-A293-81A03C8A77F7}" type="presOf" srcId="{0021A59A-84CF-4B06-A0B1-BFAB7DDB6D52}" destId="{B7C95923-5109-49A6-8200-8995BB11584A}" srcOrd="1" destOrd="0" presId="urn:microsoft.com/office/officeart/2005/8/layout/pyramid1"/>
    <dgm:cxn modelId="{EBCC2934-2B40-4CD4-A174-1AA28CFCBBEB}" type="presOf" srcId="{E3645F0F-FBD5-46E2-9A5A-C21398BA25E6}" destId="{526E7437-A8B1-4320-844D-22C8427AA0F6}" srcOrd="1" destOrd="0" presId="urn:microsoft.com/office/officeart/2005/8/layout/pyramid1"/>
    <dgm:cxn modelId="{0D95503B-1351-4CA5-B267-FDEFE5F6BEF3}" type="presOf" srcId="{0021A59A-84CF-4B06-A0B1-BFAB7DDB6D52}" destId="{234A1D20-75F4-469D-9C7F-7017C9D2542B}" srcOrd="0" destOrd="0" presId="urn:microsoft.com/office/officeart/2005/8/layout/pyramid1"/>
    <dgm:cxn modelId="{D315A068-323C-4836-A19D-4B1CB9D0E19A}" srcId="{16116017-A30D-4907-9446-DB7D0037A768}" destId="{0021A59A-84CF-4B06-A0B1-BFAB7DDB6D52}" srcOrd="0" destOrd="0" parTransId="{36D432DA-F350-48AB-A3D2-4BE8B0067A54}" sibTransId="{2C3E14DE-559D-4AF9-9F59-D342FD7B6A43}"/>
    <dgm:cxn modelId="{DBD33787-364D-4434-8BC4-2A2432ADF27B}" type="presOf" srcId="{D39BC60C-A1CC-46F8-BA5E-52FA7B807F53}" destId="{C0C2C4FB-D351-48C2-ADCE-15852C86BE24}" srcOrd="0" destOrd="0" presId="urn:microsoft.com/office/officeart/2005/8/layout/pyramid1"/>
    <dgm:cxn modelId="{E2BD71A5-3C24-4F05-A931-B24E8EC49EC6}" type="presOf" srcId="{D39BC60C-A1CC-46F8-BA5E-52FA7B807F53}" destId="{7BDB07DE-27AE-4B12-82A8-2B0C4CB61C29}" srcOrd="1" destOrd="0" presId="urn:microsoft.com/office/officeart/2005/8/layout/pyramid1"/>
    <dgm:cxn modelId="{C51C5AA8-2EF8-44E8-BB1A-B78A25EF3DE7}" srcId="{16116017-A30D-4907-9446-DB7D0037A768}" destId="{E3645F0F-FBD5-46E2-9A5A-C21398BA25E6}" srcOrd="2" destOrd="0" parTransId="{2C17B884-6D8B-4521-A45D-7AE8CC8A93E0}" sibTransId="{5090BCE0-9083-43A5-88F3-76559E0044C7}"/>
    <dgm:cxn modelId="{551695C1-D01B-41C3-98BC-B59307B6D176}" type="presOf" srcId="{16116017-A30D-4907-9446-DB7D0037A768}" destId="{0A123031-5BDF-4B8E-A47B-208FE8262EF0}" srcOrd="0" destOrd="0" presId="urn:microsoft.com/office/officeart/2005/8/layout/pyramid1"/>
    <dgm:cxn modelId="{B4E7C439-DACD-4901-BC92-C5FB0ED5EEF7}" type="presParOf" srcId="{0A123031-5BDF-4B8E-A47B-208FE8262EF0}" destId="{359BFF8A-1C29-465D-9775-906E6C08DAE2}" srcOrd="0" destOrd="0" presId="urn:microsoft.com/office/officeart/2005/8/layout/pyramid1"/>
    <dgm:cxn modelId="{9C90FD45-9255-43B0-BEFB-1EE11AEBCE72}" type="presParOf" srcId="{359BFF8A-1C29-465D-9775-906E6C08DAE2}" destId="{234A1D20-75F4-469D-9C7F-7017C9D2542B}" srcOrd="0" destOrd="0" presId="urn:microsoft.com/office/officeart/2005/8/layout/pyramid1"/>
    <dgm:cxn modelId="{9BA5CA44-B9E6-48E5-9C69-40F118105FBA}" type="presParOf" srcId="{359BFF8A-1C29-465D-9775-906E6C08DAE2}" destId="{B7C95923-5109-49A6-8200-8995BB11584A}" srcOrd="1" destOrd="0" presId="urn:microsoft.com/office/officeart/2005/8/layout/pyramid1"/>
    <dgm:cxn modelId="{2FFBE564-54A1-4674-AD0E-55B4128F9610}" type="presParOf" srcId="{0A123031-5BDF-4B8E-A47B-208FE8262EF0}" destId="{9D0D8FBE-A5D4-404C-B1A2-A9441F1922BB}" srcOrd="1" destOrd="0" presId="urn:microsoft.com/office/officeart/2005/8/layout/pyramid1"/>
    <dgm:cxn modelId="{B8AB65DC-5C89-437B-9208-795A71EE7D32}" type="presParOf" srcId="{9D0D8FBE-A5D4-404C-B1A2-A9441F1922BB}" destId="{C0C2C4FB-D351-48C2-ADCE-15852C86BE24}" srcOrd="0" destOrd="0" presId="urn:microsoft.com/office/officeart/2005/8/layout/pyramid1"/>
    <dgm:cxn modelId="{1B9A3992-DEF6-408F-AFEC-484C31F3474B}" type="presParOf" srcId="{9D0D8FBE-A5D4-404C-B1A2-A9441F1922BB}" destId="{7BDB07DE-27AE-4B12-82A8-2B0C4CB61C29}" srcOrd="1" destOrd="0" presId="urn:microsoft.com/office/officeart/2005/8/layout/pyramid1"/>
    <dgm:cxn modelId="{4C672EAC-B3AA-460E-A159-A697C2BCC33F}" type="presParOf" srcId="{0A123031-5BDF-4B8E-A47B-208FE8262EF0}" destId="{5C9C97CF-631A-4CD7-93D1-1C7665611120}" srcOrd="2" destOrd="0" presId="urn:microsoft.com/office/officeart/2005/8/layout/pyramid1"/>
    <dgm:cxn modelId="{6A580510-30D6-482C-AE76-FFEB784E2631}" type="presParOf" srcId="{5C9C97CF-631A-4CD7-93D1-1C7665611120}" destId="{E50D969E-BEBF-4D4D-B6B6-D28D49F7ED76}" srcOrd="0" destOrd="0" presId="urn:microsoft.com/office/officeart/2005/8/layout/pyramid1"/>
    <dgm:cxn modelId="{F4DF5844-4F0A-471E-9042-72C57AD14CB6}" type="presParOf" srcId="{5C9C97CF-631A-4CD7-93D1-1C7665611120}" destId="{526E7437-A8B1-4320-844D-22C8427AA0F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116017-A30D-4907-9446-DB7D0037A768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0021A59A-84CF-4B06-A0B1-BFAB7DDB6D52}">
      <dgm:prSet phldrT="[Texto]" custT="1"/>
      <dgm:spPr/>
      <dgm:t>
        <a:bodyPr/>
        <a:lstStyle/>
        <a:p>
          <a:r>
            <a:rPr lang="es-ES" sz="1800" b="1" dirty="0"/>
            <a:t>CRA</a:t>
          </a:r>
          <a:endParaRPr lang="en-US" sz="1800" b="1" dirty="0"/>
        </a:p>
      </dgm:t>
    </dgm:pt>
    <dgm:pt modelId="{36D432DA-F350-48AB-A3D2-4BE8B0067A54}" type="parTrans" cxnId="{D315A068-323C-4836-A19D-4B1CB9D0E19A}">
      <dgm:prSet/>
      <dgm:spPr/>
      <dgm:t>
        <a:bodyPr/>
        <a:lstStyle/>
        <a:p>
          <a:endParaRPr lang="en-US"/>
        </a:p>
      </dgm:t>
    </dgm:pt>
    <dgm:pt modelId="{2C3E14DE-559D-4AF9-9F59-D342FD7B6A43}" type="sibTrans" cxnId="{D315A068-323C-4836-A19D-4B1CB9D0E19A}">
      <dgm:prSet/>
      <dgm:spPr/>
      <dgm:t>
        <a:bodyPr/>
        <a:lstStyle/>
        <a:p>
          <a:endParaRPr lang="en-US"/>
        </a:p>
      </dgm:t>
    </dgm:pt>
    <dgm:pt modelId="{D39BC60C-A1CC-46F8-BA5E-52FA7B807F53}">
      <dgm:prSet phldrT="[Texto]" custT="1"/>
      <dgm:spPr/>
      <dgm:t>
        <a:bodyPr/>
        <a:lstStyle/>
        <a:p>
          <a:r>
            <a:rPr lang="es-ES" sz="1800" b="1" dirty="0" err="1"/>
            <a:t>Bioestadístico</a:t>
          </a:r>
          <a:endParaRPr lang="en-US" sz="1800" b="1" dirty="0"/>
        </a:p>
      </dgm:t>
    </dgm:pt>
    <dgm:pt modelId="{0E8AE642-784F-4700-B671-D975298795DE}" type="parTrans" cxnId="{E51B5F0F-90CE-46CA-BB5F-A80E58317492}">
      <dgm:prSet/>
      <dgm:spPr/>
      <dgm:t>
        <a:bodyPr/>
        <a:lstStyle/>
        <a:p>
          <a:endParaRPr lang="en-US"/>
        </a:p>
      </dgm:t>
    </dgm:pt>
    <dgm:pt modelId="{FCBF86DE-73E4-4271-AC08-22776EF53437}" type="sibTrans" cxnId="{E51B5F0F-90CE-46CA-BB5F-A80E58317492}">
      <dgm:prSet/>
      <dgm:spPr/>
      <dgm:t>
        <a:bodyPr/>
        <a:lstStyle/>
        <a:p>
          <a:endParaRPr lang="en-US"/>
        </a:p>
      </dgm:t>
    </dgm:pt>
    <dgm:pt modelId="{E3645F0F-FBD5-46E2-9A5A-C21398BA25E6}">
      <dgm:prSet phldrT="[Texto]" custT="1"/>
      <dgm:spPr/>
      <dgm:t>
        <a:bodyPr/>
        <a:lstStyle/>
        <a:p>
          <a:r>
            <a:rPr lang="es-ES" sz="1800" b="1" dirty="0"/>
            <a:t>Data Manager</a:t>
          </a:r>
          <a:endParaRPr lang="en-US" sz="1800" b="1" dirty="0"/>
        </a:p>
      </dgm:t>
    </dgm:pt>
    <dgm:pt modelId="{2C17B884-6D8B-4521-A45D-7AE8CC8A93E0}" type="parTrans" cxnId="{C51C5AA8-2EF8-44E8-BB1A-B78A25EF3DE7}">
      <dgm:prSet/>
      <dgm:spPr/>
      <dgm:t>
        <a:bodyPr/>
        <a:lstStyle/>
        <a:p>
          <a:endParaRPr lang="en-US"/>
        </a:p>
      </dgm:t>
    </dgm:pt>
    <dgm:pt modelId="{5090BCE0-9083-43A5-88F3-76559E0044C7}" type="sibTrans" cxnId="{C51C5AA8-2EF8-44E8-BB1A-B78A25EF3DE7}">
      <dgm:prSet/>
      <dgm:spPr/>
      <dgm:t>
        <a:bodyPr/>
        <a:lstStyle/>
        <a:p>
          <a:endParaRPr lang="en-US"/>
        </a:p>
      </dgm:t>
    </dgm:pt>
    <dgm:pt modelId="{579A65B4-D100-4844-BBF6-DFB5B98BC25F}">
      <dgm:prSet phldrT="[Texto]" custT="1"/>
      <dgm:spPr/>
      <dgm:t>
        <a:bodyPr/>
        <a:lstStyle/>
        <a:p>
          <a:r>
            <a:rPr lang="es-ES" sz="1800" b="1" dirty="0"/>
            <a:t>Project Manager</a:t>
          </a:r>
          <a:endParaRPr lang="en-US" sz="1800" b="1" dirty="0"/>
        </a:p>
      </dgm:t>
    </dgm:pt>
    <dgm:pt modelId="{26371276-DF6C-4F81-A100-2978B67CD59D}" type="parTrans" cxnId="{FB90E914-7F84-43EF-B086-F685225D6990}">
      <dgm:prSet/>
      <dgm:spPr/>
      <dgm:t>
        <a:bodyPr/>
        <a:lstStyle/>
        <a:p>
          <a:endParaRPr lang="en-US"/>
        </a:p>
      </dgm:t>
    </dgm:pt>
    <dgm:pt modelId="{5FC78AC8-C704-4350-851D-E8AD39AE2DF4}" type="sibTrans" cxnId="{FB90E914-7F84-43EF-B086-F685225D6990}">
      <dgm:prSet/>
      <dgm:spPr/>
      <dgm:t>
        <a:bodyPr/>
        <a:lstStyle/>
        <a:p>
          <a:endParaRPr lang="en-US"/>
        </a:p>
      </dgm:t>
    </dgm:pt>
    <dgm:pt modelId="{CEC9DBDA-0E0D-45AD-8C03-5B4C64B9C48A}">
      <dgm:prSet phldrT="[Texto]" custT="1"/>
      <dgm:spPr/>
      <dgm:t>
        <a:bodyPr/>
        <a:lstStyle/>
        <a:p>
          <a:r>
            <a:rPr lang="es-ES" sz="1800" b="1" dirty="0"/>
            <a:t>CTA</a:t>
          </a:r>
          <a:endParaRPr lang="en-US" sz="1800" b="1" dirty="0"/>
        </a:p>
      </dgm:t>
    </dgm:pt>
    <dgm:pt modelId="{B0067C42-3964-4E66-BCDF-4A64F2831905}" type="parTrans" cxnId="{D75F9C38-DB58-4381-89BC-EDBAAD6CCC50}">
      <dgm:prSet/>
      <dgm:spPr/>
      <dgm:t>
        <a:bodyPr/>
        <a:lstStyle/>
        <a:p>
          <a:endParaRPr lang="en-US"/>
        </a:p>
      </dgm:t>
    </dgm:pt>
    <dgm:pt modelId="{62711700-870C-4C5F-ACA8-228E63630C4B}" type="sibTrans" cxnId="{D75F9C38-DB58-4381-89BC-EDBAAD6CCC50}">
      <dgm:prSet/>
      <dgm:spPr/>
      <dgm:t>
        <a:bodyPr/>
        <a:lstStyle/>
        <a:p>
          <a:endParaRPr lang="en-US"/>
        </a:p>
      </dgm:t>
    </dgm:pt>
    <dgm:pt modelId="{0A123031-5BDF-4B8E-A47B-208FE8262EF0}" type="pres">
      <dgm:prSet presAssocID="{16116017-A30D-4907-9446-DB7D0037A768}" presName="Name0" presStyleCnt="0">
        <dgm:presLayoutVars>
          <dgm:dir/>
          <dgm:animLvl val="lvl"/>
          <dgm:resizeHandles val="exact"/>
        </dgm:presLayoutVars>
      </dgm:prSet>
      <dgm:spPr/>
    </dgm:pt>
    <dgm:pt modelId="{D6D123D5-5140-4927-9DDF-013FEF961FF9}" type="pres">
      <dgm:prSet presAssocID="{579A65B4-D100-4844-BBF6-DFB5B98BC25F}" presName="Name8" presStyleCnt="0"/>
      <dgm:spPr/>
    </dgm:pt>
    <dgm:pt modelId="{52F257AC-5797-4535-B924-5222068BFBC5}" type="pres">
      <dgm:prSet presAssocID="{579A65B4-D100-4844-BBF6-DFB5B98BC25F}" presName="level" presStyleLbl="node1" presStyleIdx="0" presStyleCnt="5">
        <dgm:presLayoutVars>
          <dgm:chMax val="1"/>
          <dgm:bulletEnabled val="1"/>
        </dgm:presLayoutVars>
      </dgm:prSet>
      <dgm:spPr/>
    </dgm:pt>
    <dgm:pt modelId="{1865B582-0069-4AE7-B542-06D63EB3C3C5}" type="pres">
      <dgm:prSet presAssocID="{579A65B4-D100-4844-BBF6-DFB5B98BC2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59BFF8A-1C29-465D-9775-906E6C08DAE2}" type="pres">
      <dgm:prSet presAssocID="{0021A59A-84CF-4B06-A0B1-BFAB7DDB6D52}" presName="Name8" presStyleCnt="0"/>
      <dgm:spPr/>
    </dgm:pt>
    <dgm:pt modelId="{234A1D20-75F4-469D-9C7F-7017C9D2542B}" type="pres">
      <dgm:prSet presAssocID="{0021A59A-84CF-4B06-A0B1-BFAB7DDB6D52}" presName="level" presStyleLbl="node1" presStyleIdx="1" presStyleCnt="5">
        <dgm:presLayoutVars>
          <dgm:chMax val="1"/>
          <dgm:bulletEnabled val="1"/>
        </dgm:presLayoutVars>
      </dgm:prSet>
      <dgm:spPr/>
    </dgm:pt>
    <dgm:pt modelId="{B7C95923-5109-49A6-8200-8995BB11584A}" type="pres">
      <dgm:prSet presAssocID="{0021A59A-84CF-4B06-A0B1-BFAB7DDB6D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CE0DA3-8DF8-4B74-B141-B5A71D7E6B35}" type="pres">
      <dgm:prSet presAssocID="{CEC9DBDA-0E0D-45AD-8C03-5B4C64B9C48A}" presName="Name8" presStyleCnt="0"/>
      <dgm:spPr/>
    </dgm:pt>
    <dgm:pt modelId="{1868BD0F-4039-4008-90EE-3BE2732D2E1E}" type="pres">
      <dgm:prSet presAssocID="{CEC9DBDA-0E0D-45AD-8C03-5B4C64B9C48A}" presName="level" presStyleLbl="node1" presStyleIdx="2" presStyleCnt="5">
        <dgm:presLayoutVars>
          <dgm:chMax val="1"/>
          <dgm:bulletEnabled val="1"/>
        </dgm:presLayoutVars>
      </dgm:prSet>
      <dgm:spPr/>
    </dgm:pt>
    <dgm:pt modelId="{6985B116-5003-42B5-BAC8-BF5A7F9F5D31}" type="pres">
      <dgm:prSet presAssocID="{CEC9DBDA-0E0D-45AD-8C03-5B4C64B9C48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0D8FBE-A5D4-404C-B1A2-A9441F1922BB}" type="pres">
      <dgm:prSet presAssocID="{D39BC60C-A1CC-46F8-BA5E-52FA7B807F53}" presName="Name8" presStyleCnt="0"/>
      <dgm:spPr/>
    </dgm:pt>
    <dgm:pt modelId="{C0C2C4FB-D351-48C2-ADCE-15852C86BE24}" type="pres">
      <dgm:prSet presAssocID="{D39BC60C-A1CC-46F8-BA5E-52FA7B807F53}" presName="level" presStyleLbl="node1" presStyleIdx="3" presStyleCnt="5">
        <dgm:presLayoutVars>
          <dgm:chMax val="1"/>
          <dgm:bulletEnabled val="1"/>
        </dgm:presLayoutVars>
      </dgm:prSet>
      <dgm:spPr/>
    </dgm:pt>
    <dgm:pt modelId="{7BDB07DE-27AE-4B12-82A8-2B0C4CB61C29}" type="pres">
      <dgm:prSet presAssocID="{D39BC60C-A1CC-46F8-BA5E-52FA7B807F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9C97CF-631A-4CD7-93D1-1C7665611120}" type="pres">
      <dgm:prSet presAssocID="{E3645F0F-FBD5-46E2-9A5A-C21398BA25E6}" presName="Name8" presStyleCnt="0"/>
      <dgm:spPr/>
    </dgm:pt>
    <dgm:pt modelId="{E50D969E-BEBF-4D4D-B6B6-D28D49F7ED76}" type="pres">
      <dgm:prSet presAssocID="{E3645F0F-FBD5-46E2-9A5A-C21398BA25E6}" presName="level" presStyleLbl="node1" presStyleIdx="4" presStyleCnt="5" custLinFactNeighborX="1900" custLinFactNeighborY="2858">
        <dgm:presLayoutVars>
          <dgm:chMax val="1"/>
          <dgm:bulletEnabled val="1"/>
        </dgm:presLayoutVars>
      </dgm:prSet>
      <dgm:spPr/>
    </dgm:pt>
    <dgm:pt modelId="{526E7437-A8B1-4320-844D-22C8427AA0F6}" type="pres">
      <dgm:prSet presAssocID="{E3645F0F-FBD5-46E2-9A5A-C21398BA25E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51B5F0F-90CE-46CA-BB5F-A80E58317492}" srcId="{16116017-A30D-4907-9446-DB7D0037A768}" destId="{D39BC60C-A1CC-46F8-BA5E-52FA7B807F53}" srcOrd="3" destOrd="0" parTransId="{0E8AE642-784F-4700-B671-D975298795DE}" sibTransId="{FCBF86DE-73E4-4271-AC08-22776EF53437}"/>
    <dgm:cxn modelId="{FB90E914-7F84-43EF-B086-F685225D6990}" srcId="{16116017-A30D-4907-9446-DB7D0037A768}" destId="{579A65B4-D100-4844-BBF6-DFB5B98BC25F}" srcOrd="0" destOrd="0" parTransId="{26371276-DF6C-4F81-A100-2978B67CD59D}" sibTransId="{5FC78AC8-C704-4350-851D-E8AD39AE2DF4}"/>
    <dgm:cxn modelId="{C08DB021-1FAC-46F9-B647-7C406764BE22}" type="presOf" srcId="{0021A59A-84CF-4B06-A0B1-BFAB7DDB6D52}" destId="{234A1D20-75F4-469D-9C7F-7017C9D2542B}" srcOrd="0" destOrd="0" presId="urn:microsoft.com/office/officeart/2005/8/layout/pyramid1"/>
    <dgm:cxn modelId="{D75F9C38-DB58-4381-89BC-EDBAAD6CCC50}" srcId="{16116017-A30D-4907-9446-DB7D0037A768}" destId="{CEC9DBDA-0E0D-45AD-8C03-5B4C64B9C48A}" srcOrd="2" destOrd="0" parTransId="{B0067C42-3964-4E66-BCDF-4A64F2831905}" sibTransId="{62711700-870C-4C5F-ACA8-228E63630C4B}"/>
    <dgm:cxn modelId="{9C38BE67-D4F3-4E8F-B3D5-7BE93C879D13}" type="presOf" srcId="{CEC9DBDA-0E0D-45AD-8C03-5B4C64B9C48A}" destId="{1868BD0F-4039-4008-90EE-3BE2732D2E1E}" srcOrd="0" destOrd="0" presId="urn:microsoft.com/office/officeart/2005/8/layout/pyramid1"/>
    <dgm:cxn modelId="{D315A068-323C-4836-A19D-4B1CB9D0E19A}" srcId="{16116017-A30D-4907-9446-DB7D0037A768}" destId="{0021A59A-84CF-4B06-A0B1-BFAB7DDB6D52}" srcOrd="1" destOrd="0" parTransId="{36D432DA-F350-48AB-A3D2-4BE8B0067A54}" sibTransId="{2C3E14DE-559D-4AF9-9F59-D342FD7B6A43}"/>
    <dgm:cxn modelId="{DD334D78-0EE3-4C86-B867-885A3065B73F}" type="presOf" srcId="{579A65B4-D100-4844-BBF6-DFB5B98BC25F}" destId="{52F257AC-5797-4535-B924-5222068BFBC5}" srcOrd="0" destOrd="0" presId="urn:microsoft.com/office/officeart/2005/8/layout/pyramid1"/>
    <dgm:cxn modelId="{DB2ECEA1-F8D0-4C59-9D1D-E1B179F1188E}" type="presOf" srcId="{16116017-A30D-4907-9446-DB7D0037A768}" destId="{0A123031-5BDF-4B8E-A47B-208FE8262EF0}" srcOrd="0" destOrd="0" presId="urn:microsoft.com/office/officeart/2005/8/layout/pyramid1"/>
    <dgm:cxn modelId="{C51C5AA8-2EF8-44E8-BB1A-B78A25EF3DE7}" srcId="{16116017-A30D-4907-9446-DB7D0037A768}" destId="{E3645F0F-FBD5-46E2-9A5A-C21398BA25E6}" srcOrd="4" destOrd="0" parTransId="{2C17B884-6D8B-4521-A45D-7AE8CC8A93E0}" sibTransId="{5090BCE0-9083-43A5-88F3-76559E0044C7}"/>
    <dgm:cxn modelId="{FBDDE0B8-55CF-4474-A211-30DC2949153B}" type="presOf" srcId="{579A65B4-D100-4844-BBF6-DFB5B98BC25F}" destId="{1865B582-0069-4AE7-B542-06D63EB3C3C5}" srcOrd="1" destOrd="0" presId="urn:microsoft.com/office/officeart/2005/8/layout/pyramid1"/>
    <dgm:cxn modelId="{0B342DC4-5CE9-4405-9115-94CD989D02ED}" type="presOf" srcId="{CEC9DBDA-0E0D-45AD-8C03-5B4C64B9C48A}" destId="{6985B116-5003-42B5-BAC8-BF5A7F9F5D31}" srcOrd="1" destOrd="0" presId="urn:microsoft.com/office/officeart/2005/8/layout/pyramid1"/>
    <dgm:cxn modelId="{D221E1DC-1377-4D09-BA67-ED0A6A0FD974}" type="presOf" srcId="{E3645F0F-FBD5-46E2-9A5A-C21398BA25E6}" destId="{E50D969E-BEBF-4D4D-B6B6-D28D49F7ED76}" srcOrd="0" destOrd="0" presId="urn:microsoft.com/office/officeart/2005/8/layout/pyramid1"/>
    <dgm:cxn modelId="{EE8F02E3-EE10-4B1B-A0DF-63E60A64FEB0}" type="presOf" srcId="{D39BC60C-A1CC-46F8-BA5E-52FA7B807F53}" destId="{C0C2C4FB-D351-48C2-ADCE-15852C86BE24}" srcOrd="0" destOrd="0" presId="urn:microsoft.com/office/officeart/2005/8/layout/pyramid1"/>
    <dgm:cxn modelId="{7F5420E4-4C88-47E3-BE87-11197F45C772}" type="presOf" srcId="{E3645F0F-FBD5-46E2-9A5A-C21398BA25E6}" destId="{526E7437-A8B1-4320-844D-22C8427AA0F6}" srcOrd="1" destOrd="0" presId="urn:microsoft.com/office/officeart/2005/8/layout/pyramid1"/>
    <dgm:cxn modelId="{A24D98F0-0293-40F8-80F5-9392C1E20F44}" type="presOf" srcId="{0021A59A-84CF-4B06-A0B1-BFAB7DDB6D52}" destId="{B7C95923-5109-49A6-8200-8995BB11584A}" srcOrd="1" destOrd="0" presId="urn:microsoft.com/office/officeart/2005/8/layout/pyramid1"/>
    <dgm:cxn modelId="{25A0D4FB-B7C7-46F2-A1B4-01CA548C56A4}" type="presOf" srcId="{D39BC60C-A1CC-46F8-BA5E-52FA7B807F53}" destId="{7BDB07DE-27AE-4B12-82A8-2B0C4CB61C29}" srcOrd="1" destOrd="0" presId="urn:microsoft.com/office/officeart/2005/8/layout/pyramid1"/>
    <dgm:cxn modelId="{EE570B49-BB21-4F3C-9CB6-D48C828903F2}" type="presParOf" srcId="{0A123031-5BDF-4B8E-A47B-208FE8262EF0}" destId="{D6D123D5-5140-4927-9DDF-013FEF961FF9}" srcOrd="0" destOrd="0" presId="urn:microsoft.com/office/officeart/2005/8/layout/pyramid1"/>
    <dgm:cxn modelId="{6B0F97A4-8C21-471A-9B26-D560307A620A}" type="presParOf" srcId="{D6D123D5-5140-4927-9DDF-013FEF961FF9}" destId="{52F257AC-5797-4535-B924-5222068BFBC5}" srcOrd="0" destOrd="0" presId="urn:microsoft.com/office/officeart/2005/8/layout/pyramid1"/>
    <dgm:cxn modelId="{B488179D-D71D-4B1E-A717-1B25D7056704}" type="presParOf" srcId="{D6D123D5-5140-4927-9DDF-013FEF961FF9}" destId="{1865B582-0069-4AE7-B542-06D63EB3C3C5}" srcOrd="1" destOrd="0" presId="urn:microsoft.com/office/officeart/2005/8/layout/pyramid1"/>
    <dgm:cxn modelId="{BE23626B-48BC-4655-AF0F-DF8B8E649D4F}" type="presParOf" srcId="{0A123031-5BDF-4B8E-A47B-208FE8262EF0}" destId="{359BFF8A-1C29-465D-9775-906E6C08DAE2}" srcOrd="1" destOrd="0" presId="urn:microsoft.com/office/officeart/2005/8/layout/pyramid1"/>
    <dgm:cxn modelId="{1CCDF25C-EBE0-470A-B7F9-6D7DAF6C8883}" type="presParOf" srcId="{359BFF8A-1C29-465D-9775-906E6C08DAE2}" destId="{234A1D20-75F4-469D-9C7F-7017C9D2542B}" srcOrd="0" destOrd="0" presId="urn:microsoft.com/office/officeart/2005/8/layout/pyramid1"/>
    <dgm:cxn modelId="{E5993DC3-A1C5-4BBF-BE13-071DCBC0E7B1}" type="presParOf" srcId="{359BFF8A-1C29-465D-9775-906E6C08DAE2}" destId="{B7C95923-5109-49A6-8200-8995BB11584A}" srcOrd="1" destOrd="0" presId="urn:microsoft.com/office/officeart/2005/8/layout/pyramid1"/>
    <dgm:cxn modelId="{BF4D58AE-12FA-423A-8163-1D4C5A9D34B4}" type="presParOf" srcId="{0A123031-5BDF-4B8E-A47B-208FE8262EF0}" destId="{30CE0DA3-8DF8-4B74-B141-B5A71D7E6B35}" srcOrd="2" destOrd="0" presId="urn:microsoft.com/office/officeart/2005/8/layout/pyramid1"/>
    <dgm:cxn modelId="{D43B3144-0D13-44F7-A459-9EDB7A8B19BA}" type="presParOf" srcId="{30CE0DA3-8DF8-4B74-B141-B5A71D7E6B35}" destId="{1868BD0F-4039-4008-90EE-3BE2732D2E1E}" srcOrd="0" destOrd="0" presId="urn:microsoft.com/office/officeart/2005/8/layout/pyramid1"/>
    <dgm:cxn modelId="{777F7EBC-E0A0-49B2-8C56-341219981BB4}" type="presParOf" srcId="{30CE0DA3-8DF8-4B74-B141-B5A71D7E6B35}" destId="{6985B116-5003-42B5-BAC8-BF5A7F9F5D31}" srcOrd="1" destOrd="0" presId="urn:microsoft.com/office/officeart/2005/8/layout/pyramid1"/>
    <dgm:cxn modelId="{BC06EAE6-C751-4877-916E-D7D0CA38D29C}" type="presParOf" srcId="{0A123031-5BDF-4B8E-A47B-208FE8262EF0}" destId="{9D0D8FBE-A5D4-404C-B1A2-A9441F1922BB}" srcOrd="3" destOrd="0" presId="urn:microsoft.com/office/officeart/2005/8/layout/pyramid1"/>
    <dgm:cxn modelId="{D5C69A60-46C5-49C3-B498-6D4D0FB21067}" type="presParOf" srcId="{9D0D8FBE-A5D4-404C-B1A2-A9441F1922BB}" destId="{C0C2C4FB-D351-48C2-ADCE-15852C86BE24}" srcOrd="0" destOrd="0" presId="urn:microsoft.com/office/officeart/2005/8/layout/pyramid1"/>
    <dgm:cxn modelId="{A9D9ECF6-B85E-4C63-A86E-6DE077E5E5F9}" type="presParOf" srcId="{9D0D8FBE-A5D4-404C-B1A2-A9441F1922BB}" destId="{7BDB07DE-27AE-4B12-82A8-2B0C4CB61C29}" srcOrd="1" destOrd="0" presId="urn:microsoft.com/office/officeart/2005/8/layout/pyramid1"/>
    <dgm:cxn modelId="{AF1CD3B5-8294-4B55-A3C7-EE64305F6269}" type="presParOf" srcId="{0A123031-5BDF-4B8E-A47B-208FE8262EF0}" destId="{5C9C97CF-631A-4CD7-93D1-1C7665611120}" srcOrd="4" destOrd="0" presId="urn:microsoft.com/office/officeart/2005/8/layout/pyramid1"/>
    <dgm:cxn modelId="{208A2E00-85BB-4568-8576-126A51F2244A}" type="presParOf" srcId="{5C9C97CF-631A-4CD7-93D1-1C7665611120}" destId="{E50D969E-BEBF-4D4D-B6B6-D28D49F7ED76}" srcOrd="0" destOrd="0" presId="urn:microsoft.com/office/officeart/2005/8/layout/pyramid1"/>
    <dgm:cxn modelId="{9D3145DF-1F81-4B38-88F7-F0C732866415}" type="presParOf" srcId="{5C9C97CF-631A-4CD7-93D1-1C7665611120}" destId="{526E7437-A8B1-4320-844D-22C8427AA0F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116017-A30D-4907-9446-DB7D0037A768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D39BC60C-A1CC-46F8-BA5E-52FA7B807F53}">
      <dgm:prSet phldrT="[Texto]" custT="1"/>
      <dgm:spPr/>
      <dgm:t>
        <a:bodyPr/>
        <a:lstStyle/>
        <a:p>
          <a:r>
            <a:rPr lang="es-ES" sz="1800" b="1" dirty="0"/>
            <a:t>Key </a:t>
          </a:r>
          <a:r>
            <a:rPr lang="es-ES" sz="1800" b="1" dirty="0" err="1"/>
            <a:t>Account</a:t>
          </a:r>
          <a:r>
            <a:rPr lang="es-ES" sz="1800" b="1" dirty="0"/>
            <a:t> Manager</a:t>
          </a:r>
          <a:endParaRPr lang="en-US" sz="1800" b="1" dirty="0"/>
        </a:p>
      </dgm:t>
    </dgm:pt>
    <dgm:pt modelId="{0E8AE642-784F-4700-B671-D975298795DE}" type="parTrans" cxnId="{E51B5F0F-90CE-46CA-BB5F-A80E58317492}">
      <dgm:prSet/>
      <dgm:spPr/>
      <dgm:t>
        <a:bodyPr/>
        <a:lstStyle/>
        <a:p>
          <a:endParaRPr lang="en-US"/>
        </a:p>
      </dgm:t>
    </dgm:pt>
    <dgm:pt modelId="{FCBF86DE-73E4-4271-AC08-22776EF53437}" type="sibTrans" cxnId="{E51B5F0F-90CE-46CA-BB5F-A80E58317492}">
      <dgm:prSet/>
      <dgm:spPr/>
      <dgm:t>
        <a:bodyPr/>
        <a:lstStyle/>
        <a:p>
          <a:endParaRPr lang="en-US"/>
        </a:p>
      </dgm:t>
    </dgm:pt>
    <dgm:pt modelId="{E3645F0F-FBD5-46E2-9A5A-C21398BA25E6}">
      <dgm:prSet phldrT="[Texto]" custT="1"/>
      <dgm:spPr/>
      <dgm:t>
        <a:bodyPr/>
        <a:lstStyle/>
        <a:p>
          <a:r>
            <a:rPr lang="es-ES" sz="1800" b="1" dirty="0" err="1"/>
            <a:t>Market</a:t>
          </a:r>
          <a:r>
            <a:rPr lang="es-ES" sz="1800" b="1" dirty="0"/>
            <a:t> Access </a:t>
          </a:r>
          <a:r>
            <a:rPr lang="es-ES" sz="1800" b="1" dirty="0" err="1"/>
            <a:t>representative</a:t>
          </a:r>
          <a:endParaRPr lang="en-US" sz="1800" b="1" dirty="0"/>
        </a:p>
      </dgm:t>
    </dgm:pt>
    <dgm:pt modelId="{2C17B884-6D8B-4521-A45D-7AE8CC8A93E0}" type="parTrans" cxnId="{C51C5AA8-2EF8-44E8-BB1A-B78A25EF3DE7}">
      <dgm:prSet/>
      <dgm:spPr/>
      <dgm:t>
        <a:bodyPr/>
        <a:lstStyle/>
        <a:p>
          <a:endParaRPr lang="en-US"/>
        </a:p>
      </dgm:t>
    </dgm:pt>
    <dgm:pt modelId="{5090BCE0-9083-43A5-88F3-76559E0044C7}" type="sibTrans" cxnId="{C51C5AA8-2EF8-44E8-BB1A-B78A25EF3DE7}">
      <dgm:prSet/>
      <dgm:spPr/>
      <dgm:t>
        <a:bodyPr/>
        <a:lstStyle/>
        <a:p>
          <a:endParaRPr lang="en-US"/>
        </a:p>
      </dgm:t>
    </dgm:pt>
    <dgm:pt modelId="{CEC9DBDA-0E0D-45AD-8C03-5B4C64B9C48A}">
      <dgm:prSet phldrT="[Texto]" custT="1"/>
      <dgm:spPr/>
      <dgm:t>
        <a:bodyPr/>
        <a:lstStyle/>
        <a:p>
          <a:r>
            <a:rPr lang="es-ES" sz="1800" b="1" dirty="0" err="1"/>
            <a:t>Market</a:t>
          </a:r>
          <a:r>
            <a:rPr lang="es-ES" sz="1800" b="1" dirty="0"/>
            <a:t> Access Manager</a:t>
          </a:r>
          <a:endParaRPr lang="en-US" sz="1800" b="1" dirty="0"/>
        </a:p>
      </dgm:t>
    </dgm:pt>
    <dgm:pt modelId="{B0067C42-3964-4E66-BCDF-4A64F2831905}" type="parTrans" cxnId="{D75F9C38-DB58-4381-89BC-EDBAAD6CCC50}">
      <dgm:prSet/>
      <dgm:spPr/>
      <dgm:t>
        <a:bodyPr/>
        <a:lstStyle/>
        <a:p>
          <a:endParaRPr lang="en-US"/>
        </a:p>
      </dgm:t>
    </dgm:pt>
    <dgm:pt modelId="{62711700-870C-4C5F-ACA8-228E63630C4B}" type="sibTrans" cxnId="{D75F9C38-DB58-4381-89BC-EDBAAD6CCC50}">
      <dgm:prSet/>
      <dgm:spPr/>
      <dgm:t>
        <a:bodyPr/>
        <a:lstStyle/>
        <a:p>
          <a:endParaRPr lang="en-US"/>
        </a:p>
      </dgm:t>
    </dgm:pt>
    <dgm:pt modelId="{0A123031-5BDF-4B8E-A47B-208FE8262EF0}" type="pres">
      <dgm:prSet presAssocID="{16116017-A30D-4907-9446-DB7D0037A768}" presName="Name0" presStyleCnt="0">
        <dgm:presLayoutVars>
          <dgm:dir/>
          <dgm:animLvl val="lvl"/>
          <dgm:resizeHandles val="exact"/>
        </dgm:presLayoutVars>
      </dgm:prSet>
      <dgm:spPr/>
    </dgm:pt>
    <dgm:pt modelId="{30CE0DA3-8DF8-4B74-B141-B5A71D7E6B35}" type="pres">
      <dgm:prSet presAssocID="{CEC9DBDA-0E0D-45AD-8C03-5B4C64B9C48A}" presName="Name8" presStyleCnt="0"/>
      <dgm:spPr/>
    </dgm:pt>
    <dgm:pt modelId="{1868BD0F-4039-4008-90EE-3BE2732D2E1E}" type="pres">
      <dgm:prSet presAssocID="{CEC9DBDA-0E0D-45AD-8C03-5B4C64B9C48A}" presName="level" presStyleLbl="node1" presStyleIdx="0" presStyleCnt="3">
        <dgm:presLayoutVars>
          <dgm:chMax val="1"/>
          <dgm:bulletEnabled val="1"/>
        </dgm:presLayoutVars>
      </dgm:prSet>
      <dgm:spPr/>
    </dgm:pt>
    <dgm:pt modelId="{6985B116-5003-42B5-BAC8-BF5A7F9F5D31}" type="pres">
      <dgm:prSet presAssocID="{CEC9DBDA-0E0D-45AD-8C03-5B4C64B9C48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0D8FBE-A5D4-404C-B1A2-A9441F1922BB}" type="pres">
      <dgm:prSet presAssocID="{D39BC60C-A1CC-46F8-BA5E-52FA7B807F53}" presName="Name8" presStyleCnt="0"/>
      <dgm:spPr/>
    </dgm:pt>
    <dgm:pt modelId="{C0C2C4FB-D351-48C2-ADCE-15852C86BE24}" type="pres">
      <dgm:prSet presAssocID="{D39BC60C-A1CC-46F8-BA5E-52FA7B807F53}" presName="level" presStyleLbl="node1" presStyleIdx="1" presStyleCnt="3">
        <dgm:presLayoutVars>
          <dgm:chMax val="1"/>
          <dgm:bulletEnabled val="1"/>
        </dgm:presLayoutVars>
      </dgm:prSet>
      <dgm:spPr/>
    </dgm:pt>
    <dgm:pt modelId="{7BDB07DE-27AE-4B12-82A8-2B0C4CB61C29}" type="pres">
      <dgm:prSet presAssocID="{D39BC60C-A1CC-46F8-BA5E-52FA7B807F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9C97CF-631A-4CD7-93D1-1C7665611120}" type="pres">
      <dgm:prSet presAssocID="{E3645F0F-FBD5-46E2-9A5A-C21398BA25E6}" presName="Name8" presStyleCnt="0"/>
      <dgm:spPr/>
    </dgm:pt>
    <dgm:pt modelId="{E50D969E-BEBF-4D4D-B6B6-D28D49F7ED76}" type="pres">
      <dgm:prSet presAssocID="{E3645F0F-FBD5-46E2-9A5A-C21398BA25E6}" presName="level" presStyleLbl="node1" presStyleIdx="2" presStyleCnt="3" custLinFactNeighborX="1900" custLinFactNeighborY="2858">
        <dgm:presLayoutVars>
          <dgm:chMax val="1"/>
          <dgm:bulletEnabled val="1"/>
        </dgm:presLayoutVars>
      </dgm:prSet>
      <dgm:spPr/>
    </dgm:pt>
    <dgm:pt modelId="{526E7437-A8B1-4320-844D-22C8427AA0F6}" type="pres">
      <dgm:prSet presAssocID="{E3645F0F-FBD5-46E2-9A5A-C21398BA25E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5E7DB01-1B3B-45D6-88FB-3B88FC215E24}" type="presOf" srcId="{CEC9DBDA-0E0D-45AD-8C03-5B4C64B9C48A}" destId="{1868BD0F-4039-4008-90EE-3BE2732D2E1E}" srcOrd="0" destOrd="0" presId="urn:microsoft.com/office/officeart/2005/8/layout/pyramid1"/>
    <dgm:cxn modelId="{E51B5F0F-90CE-46CA-BB5F-A80E58317492}" srcId="{16116017-A30D-4907-9446-DB7D0037A768}" destId="{D39BC60C-A1CC-46F8-BA5E-52FA7B807F53}" srcOrd="1" destOrd="0" parTransId="{0E8AE642-784F-4700-B671-D975298795DE}" sibTransId="{FCBF86DE-73E4-4271-AC08-22776EF53437}"/>
    <dgm:cxn modelId="{D75F9C38-DB58-4381-89BC-EDBAAD6CCC50}" srcId="{16116017-A30D-4907-9446-DB7D0037A768}" destId="{CEC9DBDA-0E0D-45AD-8C03-5B4C64B9C48A}" srcOrd="0" destOrd="0" parTransId="{B0067C42-3964-4E66-BCDF-4A64F2831905}" sibTransId="{62711700-870C-4C5F-ACA8-228E63630C4B}"/>
    <dgm:cxn modelId="{DF927369-9671-4EF5-AE87-48FC50812451}" type="presOf" srcId="{16116017-A30D-4907-9446-DB7D0037A768}" destId="{0A123031-5BDF-4B8E-A47B-208FE8262EF0}" srcOrd="0" destOrd="0" presId="urn:microsoft.com/office/officeart/2005/8/layout/pyramid1"/>
    <dgm:cxn modelId="{15770B7B-10CB-48FC-B3DE-8F89852A1924}" type="presOf" srcId="{D39BC60C-A1CC-46F8-BA5E-52FA7B807F53}" destId="{C0C2C4FB-D351-48C2-ADCE-15852C86BE24}" srcOrd="0" destOrd="0" presId="urn:microsoft.com/office/officeart/2005/8/layout/pyramid1"/>
    <dgm:cxn modelId="{F4C4E582-C0D8-49FA-AE44-B8ABE8E16926}" type="presOf" srcId="{E3645F0F-FBD5-46E2-9A5A-C21398BA25E6}" destId="{526E7437-A8B1-4320-844D-22C8427AA0F6}" srcOrd="1" destOrd="0" presId="urn:microsoft.com/office/officeart/2005/8/layout/pyramid1"/>
    <dgm:cxn modelId="{C51C5AA8-2EF8-44E8-BB1A-B78A25EF3DE7}" srcId="{16116017-A30D-4907-9446-DB7D0037A768}" destId="{E3645F0F-FBD5-46E2-9A5A-C21398BA25E6}" srcOrd="2" destOrd="0" parTransId="{2C17B884-6D8B-4521-A45D-7AE8CC8A93E0}" sibTransId="{5090BCE0-9083-43A5-88F3-76559E0044C7}"/>
    <dgm:cxn modelId="{17B650C4-7FA4-4F0C-8F59-02EE35A4F140}" type="presOf" srcId="{D39BC60C-A1CC-46F8-BA5E-52FA7B807F53}" destId="{7BDB07DE-27AE-4B12-82A8-2B0C4CB61C29}" srcOrd="1" destOrd="0" presId="urn:microsoft.com/office/officeart/2005/8/layout/pyramid1"/>
    <dgm:cxn modelId="{629B97DE-FEF1-4324-97B1-E44F3C1B4AC3}" type="presOf" srcId="{E3645F0F-FBD5-46E2-9A5A-C21398BA25E6}" destId="{E50D969E-BEBF-4D4D-B6B6-D28D49F7ED76}" srcOrd="0" destOrd="0" presId="urn:microsoft.com/office/officeart/2005/8/layout/pyramid1"/>
    <dgm:cxn modelId="{734D85F6-7A0F-4858-AB3E-6B06A2753465}" type="presOf" srcId="{CEC9DBDA-0E0D-45AD-8C03-5B4C64B9C48A}" destId="{6985B116-5003-42B5-BAC8-BF5A7F9F5D31}" srcOrd="1" destOrd="0" presId="urn:microsoft.com/office/officeart/2005/8/layout/pyramid1"/>
    <dgm:cxn modelId="{F78DD719-C7F9-4476-ABE3-3FF78905C407}" type="presParOf" srcId="{0A123031-5BDF-4B8E-A47B-208FE8262EF0}" destId="{30CE0DA3-8DF8-4B74-B141-B5A71D7E6B35}" srcOrd="0" destOrd="0" presId="urn:microsoft.com/office/officeart/2005/8/layout/pyramid1"/>
    <dgm:cxn modelId="{44A2AA61-5B7D-426A-9113-0F48CC45C319}" type="presParOf" srcId="{30CE0DA3-8DF8-4B74-B141-B5A71D7E6B35}" destId="{1868BD0F-4039-4008-90EE-3BE2732D2E1E}" srcOrd="0" destOrd="0" presId="urn:microsoft.com/office/officeart/2005/8/layout/pyramid1"/>
    <dgm:cxn modelId="{AC0AC95D-6E13-4776-BFF8-36B6120380D0}" type="presParOf" srcId="{30CE0DA3-8DF8-4B74-B141-B5A71D7E6B35}" destId="{6985B116-5003-42B5-BAC8-BF5A7F9F5D31}" srcOrd="1" destOrd="0" presId="urn:microsoft.com/office/officeart/2005/8/layout/pyramid1"/>
    <dgm:cxn modelId="{A11E3BBF-AAFB-4C66-B4A2-980FDC3D7D46}" type="presParOf" srcId="{0A123031-5BDF-4B8E-A47B-208FE8262EF0}" destId="{9D0D8FBE-A5D4-404C-B1A2-A9441F1922BB}" srcOrd="1" destOrd="0" presId="urn:microsoft.com/office/officeart/2005/8/layout/pyramid1"/>
    <dgm:cxn modelId="{0D166F52-4F8B-4793-AC53-380A07D65F79}" type="presParOf" srcId="{9D0D8FBE-A5D4-404C-B1A2-A9441F1922BB}" destId="{C0C2C4FB-D351-48C2-ADCE-15852C86BE24}" srcOrd="0" destOrd="0" presId="urn:microsoft.com/office/officeart/2005/8/layout/pyramid1"/>
    <dgm:cxn modelId="{5745218E-950F-45FD-8205-FBB489DE5530}" type="presParOf" srcId="{9D0D8FBE-A5D4-404C-B1A2-A9441F1922BB}" destId="{7BDB07DE-27AE-4B12-82A8-2B0C4CB61C29}" srcOrd="1" destOrd="0" presId="urn:microsoft.com/office/officeart/2005/8/layout/pyramid1"/>
    <dgm:cxn modelId="{AE0EBCD0-7D05-41F1-96D1-60D9AA436A2F}" type="presParOf" srcId="{0A123031-5BDF-4B8E-A47B-208FE8262EF0}" destId="{5C9C97CF-631A-4CD7-93D1-1C7665611120}" srcOrd="2" destOrd="0" presId="urn:microsoft.com/office/officeart/2005/8/layout/pyramid1"/>
    <dgm:cxn modelId="{4B962007-BC0C-4DD4-86F0-5D63CC63F3A9}" type="presParOf" srcId="{5C9C97CF-631A-4CD7-93D1-1C7665611120}" destId="{E50D969E-BEBF-4D4D-B6B6-D28D49F7ED76}" srcOrd="0" destOrd="0" presId="urn:microsoft.com/office/officeart/2005/8/layout/pyramid1"/>
    <dgm:cxn modelId="{F52B9098-C8CA-4CF1-B8AD-7508F0D9B276}" type="presParOf" srcId="{5C9C97CF-631A-4CD7-93D1-1C7665611120}" destId="{526E7437-A8B1-4320-844D-22C8427AA0F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F6D5D-350F-4F9E-A3C7-0356349E194F}">
      <dsp:nvSpPr>
        <dsp:cNvPr id="0" name=""/>
        <dsp:cNvSpPr/>
      </dsp:nvSpPr>
      <dsp:spPr>
        <a:xfrm>
          <a:off x="3342691" y="1579"/>
          <a:ext cx="1321438" cy="8589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I+D &amp; Producción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384621" y="43509"/>
        <a:ext cx="1237578" cy="775074"/>
      </dsp:txXfrm>
    </dsp:sp>
    <dsp:sp modelId="{DE32BE05-4DBC-4FF7-93D9-BFAA8C4BFE02}">
      <dsp:nvSpPr>
        <dsp:cNvPr id="0" name=""/>
        <dsp:cNvSpPr/>
      </dsp:nvSpPr>
      <dsp:spPr>
        <a:xfrm>
          <a:off x="1553482" y="431046"/>
          <a:ext cx="4899856" cy="4899856"/>
        </a:xfrm>
        <a:custGeom>
          <a:avLst/>
          <a:gdLst/>
          <a:ahLst/>
          <a:cxnLst/>
          <a:rect l="0" t="0" r="0" b="0"/>
          <a:pathLst>
            <a:path>
              <a:moveTo>
                <a:pt x="3119378" y="93238"/>
              </a:moveTo>
              <a:arcTo wR="2449928" hR="2449928" stAng="17151476" swAng="125492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F9C58-5C52-4C8F-AF3D-7C8C1E9F7A18}">
      <dsp:nvSpPr>
        <dsp:cNvPr id="0" name=""/>
        <dsp:cNvSpPr/>
      </dsp:nvSpPr>
      <dsp:spPr>
        <a:xfrm>
          <a:off x="5258122" y="924002"/>
          <a:ext cx="1321438" cy="858934"/>
        </a:xfrm>
        <a:prstGeom prst="round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Marketing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300052" y="965932"/>
        <a:ext cx="1237578" cy="775074"/>
      </dsp:txXfrm>
    </dsp:sp>
    <dsp:sp modelId="{BEE82CEE-AACF-4FC9-B591-18271ACE354C}">
      <dsp:nvSpPr>
        <dsp:cNvPr id="0" name=""/>
        <dsp:cNvSpPr/>
      </dsp:nvSpPr>
      <dsp:spPr>
        <a:xfrm>
          <a:off x="1397729" y="39552"/>
          <a:ext cx="4899856" cy="4899856"/>
        </a:xfrm>
        <a:custGeom>
          <a:avLst/>
          <a:gdLst/>
          <a:ahLst/>
          <a:cxnLst/>
          <a:rect l="0" t="0" r="0" b="0"/>
          <a:pathLst>
            <a:path>
              <a:moveTo>
                <a:pt x="4798001" y="1750858"/>
              </a:moveTo>
              <a:arcTo wR="2449928" hR="2449928" stAng="20605240" swAng="1077547"/>
            </a:path>
          </a:pathLst>
        </a:custGeom>
        <a:noFill/>
        <a:ln w="635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2D0DD-587E-422C-9A86-39DBF5D5B5FD}">
      <dsp:nvSpPr>
        <dsp:cNvPr id="0" name=""/>
        <dsp:cNvSpPr/>
      </dsp:nvSpPr>
      <dsp:spPr>
        <a:xfrm>
          <a:off x="5656458" y="2556271"/>
          <a:ext cx="1321438" cy="858934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Ventas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698388" y="2598201"/>
        <a:ext cx="1237578" cy="775074"/>
      </dsp:txXfrm>
    </dsp:sp>
    <dsp:sp modelId="{F319A1CD-1F35-476D-A6B5-734C50B18207}">
      <dsp:nvSpPr>
        <dsp:cNvPr id="0" name=""/>
        <dsp:cNvSpPr/>
      </dsp:nvSpPr>
      <dsp:spPr>
        <a:xfrm>
          <a:off x="1390052" y="565639"/>
          <a:ext cx="4899856" cy="4899856"/>
        </a:xfrm>
        <a:custGeom>
          <a:avLst/>
          <a:gdLst/>
          <a:ahLst/>
          <a:cxnLst/>
          <a:rect l="0" t="0" r="0" b="0"/>
          <a:pathLst>
            <a:path>
              <a:moveTo>
                <a:pt x="4864919" y="2862194"/>
              </a:moveTo>
              <a:arcTo wR="2449928" hR="2449928" stAng="581259" swAng="1781886"/>
            </a:path>
          </a:pathLst>
        </a:custGeom>
        <a:noFill/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2C98A-43D5-4441-929D-75EA4BCB56FA}">
      <dsp:nvSpPr>
        <dsp:cNvPr id="0" name=""/>
        <dsp:cNvSpPr/>
      </dsp:nvSpPr>
      <dsp:spPr>
        <a:xfrm>
          <a:off x="4492167" y="4580016"/>
          <a:ext cx="1321438" cy="858934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Medical </a:t>
          </a:r>
          <a:r>
            <a:rPr lang="es-ES" sz="1800" b="1" kern="1200" dirty="0" err="1">
              <a:solidFill>
                <a:schemeClr val="tx1"/>
              </a:solidFill>
            </a:rPr>
            <a:t>Affairs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534097" y="4621946"/>
        <a:ext cx="1237578" cy="775074"/>
      </dsp:txXfrm>
    </dsp:sp>
    <dsp:sp modelId="{2A27478E-CAE4-4694-87BD-63EC85601E47}">
      <dsp:nvSpPr>
        <dsp:cNvPr id="0" name=""/>
        <dsp:cNvSpPr/>
      </dsp:nvSpPr>
      <dsp:spPr>
        <a:xfrm>
          <a:off x="1358917" y="447511"/>
          <a:ext cx="4899856" cy="4899856"/>
        </a:xfrm>
        <a:custGeom>
          <a:avLst/>
          <a:gdLst/>
          <a:ahLst/>
          <a:cxnLst/>
          <a:rect l="0" t="0" r="0" b="0"/>
          <a:pathLst>
            <a:path>
              <a:moveTo>
                <a:pt x="3122300" y="4805785"/>
              </a:moveTo>
              <a:arcTo wR="2449928" hR="2449928" stAng="4444260" swAng="1581694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D0B6A-2E8A-4E1C-97FF-25B158C6012E}">
      <dsp:nvSpPr>
        <dsp:cNvPr id="0" name=""/>
        <dsp:cNvSpPr/>
      </dsp:nvSpPr>
      <dsp:spPr>
        <a:xfrm>
          <a:off x="2032577" y="4591632"/>
          <a:ext cx="1321438" cy="858934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Clinical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Operations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074507" y="4633562"/>
        <a:ext cx="1237578" cy="775074"/>
      </dsp:txXfrm>
    </dsp:sp>
    <dsp:sp modelId="{10D273BD-B2A3-41D8-83B8-72904366243B}">
      <dsp:nvSpPr>
        <dsp:cNvPr id="0" name=""/>
        <dsp:cNvSpPr/>
      </dsp:nvSpPr>
      <dsp:spPr>
        <a:xfrm>
          <a:off x="1151474" y="155157"/>
          <a:ext cx="4899856" cy="4899856"/>
        </a:xfrm>
        <a:custGeom>
          <a:avLst/>
          <a:gdLst/>
          <a:ahLst/>
          <a:cxnLst/>
          <a:rect l="0" t="0" r="0" b="0"/>
          <a:pathLst>
            <a:path>
              <a:moveTo>
                <a:pt x="1005363" y="4428660"/>
              </a:moveTo>
              <a:arcTo wR="2449928" hR="2449928" stAng="7567869" swAng="1853108"/>
            </a:path>
          </a:pathLst>
        </a:custGeom>
        <a:noFill/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50D65-84C0-49A5-B8B6-9F98C2F99B1A}">
      <dsp:nvSpPr>
        <dsp:cNvPr id="0" name=""/>
        <dsp:cNvSpPr/>
      </dsp:nvSpPr>
      <dsp:spPr>
        <a:xfrm>
          <a:off x="607872" y="2690511"/>
          <a:ext cx="1321438" cy="858934"/>
        </a:xfrm>
        <a:prstGeom prst="round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Market</a:t>
          </a:r>
          <a:r>
            <a:rPr lang="es-ES" sz="1800" b="1" kern="1200" dirty="0">
              <a:solidFill>
                <a:schemeClr val="tx1"/>
              </a:solidFill>
            </a:rPr>
            <a:t> Access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49802" y="2732441"/>
        <a:ext cx="1237578" cy="775074"/>
      </dsp:txXfrm>
    </dsp:sp>
    <dsp:sp modelId="{BEEAF179-F47A-474F-9FC1-C148BD2A4F53}">
      <dsp:nvSpPr>
        <dsp:cNvPr id="0" name=""/>
        <dsp:cNvSpPr/>
      </dsp:nvSpPr>
      <dsp:spPr>
        <a:xfrm>
          <a:off x="1264474" y="201718"/>
          <a:ext cx="4899856" cy="4899856"/>
        </a:xfrm>
        <a:custGeom>
          <a:avLst/>
          <a:gdLst/>
          <a:ahLst/>
          <a:cxnLst/>
          <a:rect l="0" t="0" r="0" b="0"/>
          <a:pathLst>
            <a:path>
              <a:moveTo>
                <a:pt x="171" y="2478942"/>
              </a:moveTo>
              <a:arcTo wR="2449928" hR="2449928" stAng="10759285" swAng="1364230"/>
            </a:path>
          </a:pathLst>
        </a:custGeom>
        <a:noFill/>
        <a:ln w="635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F80AB-98D1-452F-BFE6-8E51EBD9064B}">
      <dsp:nvSpPr>
        <dsp:cNvPr id="0" name=""/>
        <dsp:cNvSpPr/>
      </dsp:nvSpPr>
      <dsp:spPr>
        <a:xfrm>
          <a:off x="1029037" y="863506"/>
          <a:ext cx="1321438" cy="858934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Otros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070967" y="905436"/>
        <a:ext cx="1237578" cy="775074"/>
      </dsp:txXfrm>
    </dsp:sp>
    <dsp:sp modelId="{01C2909D-FA45-4052-895B-E6E620908F70}">
      <dsp:nvSpPr>
        <dsp:cNvPr id="0" name=""/>
        <dsp:cNvSpPr/>
      </dsp:nvSpPr>
      <dsp:spPr>
        <a:xfrm>
          <a:off x="851519" y="521475"/>
          <a:ext cx="4899856" cy="4899856"/>
        </a:xfrm>
        <a:custGeom>
          <a:avLst/>
          <a:gdLst/>
          <a:ahLst/>
          <a:cxnLst/>
          <a:rect l="0" t="0" r="0" b="0"/>
          <a:pathLst>
            <a:path>
              <a:moveTo>
                <a:pt x="1212860" y="335262"/>
              </a:moveTo>
              <a:arcTo wR="2449928" hR="2449928" stAng="14380357" swAng="1858796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8F6A8-107F-4B0D-B648-12DD46F98F09}">
      <dsp:nvSpPr>
        <dsp:cNvPr id="0" name=""/>
        <dsp:cNvSpPr/>
      </dsp:nvSpPr>
      <dsp:spPr>
        <a:xfrm>
          <a:off x="1430294" y="0"/>
          <a:ext cx="953529" cy="936024"/>
        </a:xfrm>
        <a:prstGeom prst="trapezoid">
          <a:avLst>
            <a:gd name="adj" fmla="val 509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Marketing director</a:t>
          </a:r>
          <a:endParaRPr lang="en-US" sz="1700" kern="1200" dirty="0"/>
        </a:p>
      </dsp:txBody>
      <dsp:txXfrm>
        <a:off x="1430294" y="0"/>
        <a:ext cx="953529" cy="936024"/>
      </dsp:txXfrm>
    </dsp:sp>
    <dsp:sp modelId="{234A1D20-75F4-469D-9C7F-7017C9D2542B}">
      <dsp:nvSpPr>
        <dsp:cNvPr id="0" name=""/>
        <dsp:cNvSpPr/>
      </dsp:nvSpPr>
      <dsp:spPr>
        <a:xfrm>
          <a:off x="953529" y="936024"/>
          <a:ext cx="1907058" cy="936024"/>
        </a:xfrm>
        <a:prstGeom prst="trapezoid">
          <a:avLst>
            <a:gd name="adj" fmla="val 50935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Marketing manager</a:t>
          </a:r>
          <a:endParaRPr lang="en-US" sz="1700" kern="1200" dirty="0"/>
        </a:p>
      </dsp:txBody>
      <dsp:txXfrm>
        <a:off x="1287264" y="936024"/>
        <a:ext cx="1239588" cy="936024"/>
      </dsp:txXfrm>
    </dsp:sp>
    <dsp:sp modelId="{C0C2C4FB-D351-48C2-ADCE-15852C86BE24}">
      <dsp:nvSpPr>
        <dsp:cNvPr id="0" name=""/>
        <dsp:cNvSpPr/>
      </dsp:nvSpPr>
      <dsp:spPr>
        <a:xfrm>
          <a:off x="476764" y="1872048"/>
          <a:ext cx="2860588" cy="936024"/>
        </a:xfrm>
        <a:prstGeom prst="trapezoid">
          <a:avLst>
            <a:gd name="adj" fmla="val 50935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 err="1"/>
            <a:t>Product</a:t>
          </a:r>
          <a:r>
            <a:rPr lang="es-ES" sz="1700" kern="1200" dirty="0"/>
            <a:t> /Brand Manager</a:t>
          </a:r>
          <a:endParaRPr lang="en-US" sz="1700" kern="1200" dirty="0"/>
        </a:p>
      </dsp:txBody>
      <dsp:txXfrm>
        <a:off x="977367" y="1872048"/>
        <a:ext cx="1859382" cy="936024"/>
      </dsp:txXfrm>
    </dsp:sp>
    <dsp:sp modelId="{E50D969E-BEBF-4D4D-B6B6-D28D49F7ED76}">
      <dsp:nvSpPr>
        <dsp:cNvPr id="0" name=""/>
        <dsp:cNvSpPr/>
      </dsp:nvSpPr>
      <dsp:spPr>
        <a:xfrm>
          <a:off x="0" y="2808072"/>
          <a:ext cx="3814117" cy="936024"/>
        </a:xfrm>
        <a:prstGeom prst="trapezoid">
          <a:avLst>
            <a:gd name="adj" fmla="val 50935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 err="1"/>
            <a:t>Product</a:t>
          </a:r>
          <a:r>
            <a:rPr lang="es-ES" sz="1700" kern="1200" dirty="0"/>
            <a:t> /Brand Manager Jr.</a:t>
          </a:r>
          <a:endParaRPr lang="en-US" sz="1700" kern="1200" dirty="0"/>
        </a:p>
      </dsp:txBody>
      <dsp:txXfrm>
        <a:off x="667470" y="2808072"/>
        <a:ext cx="2479176" cy="936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A1D20-75F4-469D-9C7F-7017C9D2542B}">
      <dsp:nvSpPr>
        <dsp:cNvPr id="0" name=""/>
        <dsp:cNvSpPr/>
      </dsp:nvSpPr>
      <dsp:spPr>
        <a:xfrm>
          <a:off x="1186248" y="0"/>
          <a:ext cx="1186248" cy="1064750"/>
        </a:xfrm>
        <a:prstGeom prst="trapezoid">
          <a:avLst>
            <a:gd name="adj" fmla="val 5570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Jefe de Ventas</a:t>
          </a:r>
          <a:endParaRPr lang="en-US" sz="2000" b="1" kern="1200" dirty="0"/>
        </a:p>
      </dsp:txBody>
      <dsp:txXfrm>
        <a:off x="1186248" y="0"/>
        <a:ext cx="1186248" cy="1064750"/>
      </dsp:txXfrm>
    </dsp:sp>
    <dsp:sp modelId="{C0C2C4FB-D351-48C2-ADCE-15852C86BE24}">
      <dsp:nvSpPr>
        <dsp:cNvPr id="0" name=""/>
        <dsp:cNvSpPr/>
      </dsp:nvSpPr>
      <dsp:spPr>
        <a:xfrm>
          <a:off x="593124" y="1064750"/>
          <a:ext cx="2372497" cy="1064750"/>
        </a:xfrm>
        <a:prstGeom prst="trapezoid">
          <a:avLst>
            <a:gd name="adj" fmla="val 55705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Gerente</a:t>
          </a:r>
          <a:r>
            <a:rPr lang="es-ES" sz="2000" b="1" kern="1200" baseline="0" dirty="0"/>
            <a:t> de zona</a:t>
          </a:r>
          <a:endParaRPr lang="en-US" sz="2000" b="1" kern="1200" dirty="0"/>
        </a:p>
      </dsp:txBody>
      <dsp:txXfrm>
        <a:off x="1008311" y="1064750"/>
        <a:ext cx="1542123" cy="1064750"/>
      </dsp:txXfrm>
    </dsp:sp>
    <dsp:sp modelId="{E50D969E-BEBF-4D4D-B6B6-D28D49F7ED76}">
      <dsp:nvSpPr>
        <dsp:cNvPr id="0" name=""/>
        <dsp:cNvSpPr/>
      </dsp:nvSpPr>
      <dsp:spPr>
        <a:xfrm>
          <a:off x="0" y="2129500"/>
          <a:ext cx="3558746" cy="1064750"/>
        </a:xfrm>
        <a:prstGeom prst="trapezoid">
          <a:avLst>
            <a:gd name="adj" fmla="val 55705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Delegado de Ventas</a:t>
          </a:r>
          <a:endParaRPr lang="en-US" sz="2000" b="1" kern="1200" dirty="0"/>
        </a:p>
      </dsp:txBody>
      <dsp:txXfrm>
        <a:off x="622780" y="2129500"/>
        <a:ext cx="2313184" cy="1064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A1D20-75F4-469D-9C7F-7017C9D2542B}">
      <dsp:nvSpPr>
        <dsp:cNvPr id="0" name=""/>
        <dsp:cNvSpPr/>
      </dsp:nvSpPr>
      <dsp:spPr>
        <a:xfrm>
          <a:off x="1275067" y="0"/>
          <a:ext cx="1275067" cy="1236739"/>
        </a:xfrm>
        <a:prstGeom prst="trapezoid">
          <a:avLst>
            <a:gd name="adj" fmla="val 5155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Medical director</a:t>
          </a:r>
          <a:endParaRPr lang="en-US" sz="1800" b="1" kern="1200" dirty="0"/>
        </a:p>
      </dsp:txBody>
      <dsp:txXfrm>
        <a:off x="1275067" y="0"/>
        <a:ext cx="1275067" cy="1236739"/>
      </dsp:txXfrm>
    </dsp:sp>
    <dsp:sp modelId="{C0C2C4FB-D351-48C2-ADCE-15852C86BE24}">
      <dsp:nvSpPr>
        <dsp:cNvPr id="0" name=""/>
        <dsp:cNvSpPr/>
      </dsp:nvSpPr>
      <dsp:spPr>
        <a:xfrm>
          <a:off x="637533" y="1236739"/>
          <a:ext cx="2550134" cy="1236739"/>
        </a:xfrm>
        <a:prstGeom prst="trapezoid">
          <a:avLst>
            <a:gd name="adj" fmla="val 5155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Disease</a:t>
          </a:r>
          <a:r>
            <a:rPr lang="es-ES" sz="1800" b="1" kern="1200" dirty="0"/>
            <a:t> Scientific </a:t>
          </a:r>
          <a:r>
            <a:rPr lang="es-ES" sz="1800" b="1" kern="1200" dirty="0" err="1"/>
            <a:t>Specialist</a:t>
          </a:r>
          <a:r>
            <a:rPr lang="es-ES" sz="1800" b="1" kern="1200" dirty="0"/>
            <a:t> /Medical Manager</a:t>
          </a:r>
          <a:endParaRPr lang="en-US" sz="1800" b="1" kern="1200" dirty="0"/>
        </a:p>
      </dsp:txBody>
      <dsp:txXfrm>
        <a:off x="1083807" y="1236739"/>
        <a:ext cx="1657587" cy="1236739"/>
      </dsp:txXfrm>
    </dsp:sp>
    <dsp:sp modelId="{E50D969E-BEBF-4D4D-B6B6-D28D49F7ED76}">
      <dsp:nvSpPr>
        <dsp:cNvPr id="0" name=""/>
        <dsp:cNvSpPr/>
      </dsp:nvSpPr>
      <dsp:spPr>
        <a:xfrm>
          <a:off x="0" y="2473478"/>
          <a:ext cx="3825201" cy="1236739"/>
        </a:xfrm>
        <a:prstGeom prst="trapezoid">
          <a:avLst>
            <a:gd name="adj" fmla="val 5155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MSL/Medical </a:t>
          </a:r>
          <a:r>
            <a:rPr lang="es-ES" sz="1800" b="1" kern="1200" dirty="0" err="1"/>
            <a:t>Advisors</a:t>
          </a:r>
          <a:endParaRPr lang="en-US" sz="1800" b="1" kern="1200" dirty="0"/>
        </a:p>
      </dsp:txBody>
      <dsp:txXfrm>
        <a:off x="669410" y="2473478"/>
        <a:ext cx="2486381" cy="12367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257AC-5797-4535-B924-5222068BFBC5}">
      <dsp:nvSpPr>
        <dsp:cNvPr id="0" name=""/>
        <dsp:cNvSpPr/>
      </dsp:nvSpPr>
      <dsp:spPr>
        <a:xfrm>
          <a:off x="1499836" y="0"/>
          <a:ext cx="749918" cy="813497"/>
        </a:xfrm>
        <a:prstGeom prst="trapezoid">
          <a:avLst>
            <a:gd name="adj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Project Manager</a:t>
          </a:r>
          <a:endParaRPr lang="en-US" sz="1800" b="1" kern="1200" dirty="0"/>
        </a:p>
      </dsp:txBody>
      <dsp:txXfrm>
        <a:off x="1499836" y="0"/>
        <a:ext cx="749918" cy="813497"/>
      </dsp:txXfrm>
    </dsp:sp>
    <dsp:sp modelId="{234A1D20-75F4-469D-9C7F-7017C9D2542B}">
      <dsp:nvSpPr>
        <dsp:cNvPr id="0" name=""/>
        <dsp:cNvSpPr/>
      </dsp:nvSpPr>
      <dsp:spPr>
        <a:xfrm>
          <a:off x="1124877" y="813496"/>
          <a:ext cx="1499836" cy="813497"/>
        </a:xfrm>
        <a:prstGeom prst="trapezoid">
          <a:avLst>
            <a:gd name="adj" fmla="val 46092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CRA</a:t>
          </a:r>
          <a:endParaRPr lang="en-US" sz="1800" b="1" kern="1200" dirty="0"/>
        </a:p>
      </dsp:txBody>
      <dsp:txXfrm>
        <a:off x="1387348" y="813496"/>
        <a:ext cx="974893" cy="813497"/>
      </dsp:txXfrm>
    </dsp:sp>
    <dsp:sp modelId="{1868BD0F-4039-4008-90EE-3BE2732D2E1E}">
      <dsp:nvSpPr>
        <dsp:cNvPr id="0" name=""/>
        <dsp:cNvSpPr/>
      </dsp:nvSpPr>
      <dsp:spPr>
        <a:xfrm>
          <a:off x="749918" y="1626993"/>
          <a:ext cx="2249754" cy="813497"/>
        </a:xfrm>
        <a:prstGeom prst="trapezoid">
          <a:avLst>
            <a:gd name="adj" fmla="val 46092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CTA</a:t>
          </a:r>
          <a:endParaRPr lang="en-US" sz="1800" b="1" kern="1200" dirty="0"/>
        </a:p>
      </dsp:txBody>
      <dsp:txXfrm>
        <a:off x="1143625" y="1626993"/>
        <a:ext cx="1462340" cy="813497"/>
      </dsp:txXfrm>
    </dsp:sp>
    <dsp:sp modelId="{C0C2C4FB-D351-48C2-ADCE-15852C86BE24}">
      <dsp:nvSpPr>
        <dsp:cNvPr id="0" name=""/>
        <dsp:cNvSpPr/>
      </dsp:nvSpPr>
      <dsp:spPr>
        <a:xfrm>
          <a:off x="374959" y="2440491"/>
          <a:ext cx="2999672" cy="813497"/>
        </a:xfrm>
        <a:prstGeom prst="trapezoid">
          <a:avLst>
            <a:gd name="adj" fmla="val 46092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Bioestadístico</a:t>
          </a:r>
          <a:endParaRPr lang="en-US" sz="1800" b="1" kern="1200" dirty="0"/>
        </a:p>
      </dsp:txBody>
      <dsp:txXfrm>
        <a:off x="899901" y="2440491"/>
        <a:ext cx="1949787" cy="813497"/>
      </dsp:txXfrm>
    </dsp:sp>
    <dsp:sp modelId="{E50D969E-BEBF-4D4D-B6B6-D28D49F7ED76}">
      <dsp:nvSpPr>
        <dsp:cNvPr id="0" name=""/>
        <dsp:cNvSpPr/>
      </dsp:nvSpPr>
      <dsp:spPr>
        <a:xfrm>
          <a:off x="0" y="3253988"/>
          <a:ext cx="3749591" cy="813497"/>
        </a:xfrm>
        <a:prstGeom prst="trapezoid">
          <a:avLst>
            <a:gd name="adj" fmla="val 4609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Data Manager</a:t>
          </a:r>
          <a:endParaRPr lang="en-US" sz="1800" b="1" kern="1200" dirty="0"/>
        </a:p>
      </dsp:txBody>
      <dsp:txXfrm>
        <a:off x="656178" y="3253988"/>
        <a:ext cx="2437234" cy="8134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8BD0F-4039-4008-90EE-3BE2732D2E1E}">
      <dsp:nvSpPr>
        <dsp:cNvPr id="0" name=""/>
        <dsp:cNvSpPr/>
      </dsp:nvSpPr>
      <dsp:spPr>
        <a:xfrm>
          <a:off x="1249863" y="0"/>
          <a:ext cx="1249863" cy="1355828"/>
        </a:xfrm>
        <a:prstGeom prst="trapezoid">
          <a:avLst>
            <a:gd name="adj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Market</a:t>
          </a:r>
          <a:r>
            <a:rPr lang="es-ES" sz="1800" b="1" kern="1200" dirty="0"/>
            <a:t> Access Manager</a:t>
          </a:r>
          <a:endParaRPr lang="en-US" sz="1800" b="1" kern="1200" dirty="0"/>
        </a:p>
      </dsp:txBody>
      <dsp:txXfrm>
        <a:off x="1249863" y="0"/>
        <a:ext cx="1249863" cy="1355828"/>
      </dsp:txXfrm>
    </dsp:sp>
    <dsp:sp modelId="{C0C2C4FB-D351-48C2-ADCE-15852C86BE24}">
      <dsp:nvSpPr>
        <dsp:cNvPr id="0" name=""/>
        <dsp:cNvSpPr/>
      </dsp:nvSpPr>
      <dsp:spPr>
        <a:xfrm>
          <a:off x="624931" y="1355828"/>
          <a:ext cx="2499727" cy="1355828"/>
        </a:xfrm>
        <a:prstGeom prst="trapezoid">
          <a:avLst>
            <a:gd name="adj" fmla="val 46092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Key </a:t>
          </a:r>
          <a:r>
            <a:rPr lang="es-ES" sz="1800" b="1" kern="1200" dirty="0" err="1"/>
            <a:t>Account</a:t>
          </a:r>
          <a:r>
            <a:rPr lang="es-ES" sz="1800" b="1" kern="1200" dirty="0"/>
            <a:t> Manager</a:t>
          </a:r>
          <a:endParaRPr lang="en-US" sz="1800" b="1" kern="1200" dirty="0"/>
        </a:p>
      </dsp:txBody>
      <dsp:txXfrm>
        <a:off x="1062384" y="1355828"/>
        <a:ext cx="1624822" cy="1355828"/>
      </dsp:txXfrm>
    </dsp:sp>
    <dsp:sp modelId="{E50D969E-BEBF-4D4D-B6B6-D28D49F7ED76}">
      <dsp:nvSpPr>
        <dsp:cNvPr id="0" name=""/>
        <dsp:cNvSpPr/>
      </dsp:nvSpPr>
      <dsp:spPr>
        <a:xfrm>
          <a:off x="0" y="2711656"/>
          <a:ext cx="3749591" cy="1355828"/>
        </a:xfrm>
        <a:prstGeom prst="trapezoid">
          <a:avLst>
            <a:gd name="adj" fmla="val 4609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Market</a:t>
          </a:r>
          <a:r>
            <a:rPr lang="es-ES" sz="1800" b="1" kern="1200" dirty="0"/>
            <a:t> Access </a:t>
          </a:r>
          <a:r>
            <a:rPr lang="es-ES" sz="1800" b="1" kern="1200" dirty="0" err="1"/>
            <a:t>representative</a:t>
          </a:r>
          <a:endParaRPr lang="en-US" sz="1800" b="1" kern="1200" dirty="0"/>
        </a:p>
      </dsp:txBody>
      <dsp:txXfrm>
        <a:off x="656178" y="2711656"/>
        <a:ext cx="2437234" cy="1355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1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5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6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84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54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18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7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6A858-0447-4821-9FA2-49DE53B25436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DC3A7-E864-46E6-8B1B-90F012D9A8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glez90@gmail.com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7300" y="609844"/>
            <a:ext cx="9144000" cy="23876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He acabado la carrera… </a:t>
            </a:r>
            <a:br>
              <a:rPr lang="es-ES" b="1" dirty="0">
                <a:solidFill>
                  <a:srgbClr val="00B050"/>
                </a:solidFill>
              </a:rPr>
            </a:br>
            <a:r>
              <a:rPr lang="es-ES" b="1" dirty="0">
                <a:solidFill>
                  <a:srgbClr val="00B050"/>
                </a:solidFill>
              </a:rPr>
              <a:t>¿y ahora qué?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1620" y="4638040"/>
            <a:ext cx="6598920" cy="1499394"/>
          </a:xfrm>
        </p:spPr>
        <p:txBody>
          <a:bodyPr>
            <a:normAutofit/>
          </a:bodyPr>
          <a:lstStyle/>
          <a:p>
            <a:r>
              <a:rPr lang="es-ES" b="1" dirty="0"/>
              <a:t>Elena González Hernández</a:t>
            </a:r>
          </a:p>
          <a:p>
            <a:r>
              <a:rPr lang="es-ES" dirty="0" err="1"/>
              <a:t>Oncology</a:t>
            </a:r>
            <a:r>
              <a:rPr lang="es-ES" dirty="0"/>
              <a:t> Scientific </a:t>
            </a:r>
            <a:r>
              <a:rPr lang="es-ES" dirty="0" err="1"/>
              <a:t>Specialist</a:t>
            </a:r>
            <a:r>
              <a:rPr lang="es-ES" dirty="0"/>
              <a:t> EMEA</a:t>
            </a:r>
          </a:p>
          <a:p>
            <a:r>
              <a:rPr lang="es-ES" dirty="0"/>
              <a:t>Terumo </a:t>
            </a:r>
            <a:r>
              <a:rPr lang="es-ES" dirty="0" err="1"/>
              <a:t>Europe</a:t>
            </a:r>
            <a:endParaRPr lang="en-US" dirty="0"/>
          </a:p>
        </p:txBody>
      </p:sp>
      <p:pic>
        <p:nvPicPr>
          <p:cNvPr id="6148" name="Picture 4" descr="Resultado de imagen de y ahora que hag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04" y="3447535"/>
            <a:ext cx="3201802" cy="29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1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961" y="-68426"/>
            <a:ext cx="10515600" cy="970469"/>
          </a:xfrm>
        </p:spPr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Departamentos &amp; Roles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4684436"/>
              </p:ext>
            </p:extLst>
          </p:nvPr>
        </p:nvGraphicFramePr>
        <p:xfrm>
          <a:off x="1841157" y="902043"/>
          <a:ext cx="8006821" cy="551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175239" y="5482066"/>
            <a:ext cx="3137625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MSL/ Medical </a:t>
            </a:r>
            <a:r>
              <a:rPr lang="es-ES" dirty="0" err="1"/>
              <a:t>Advisors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Disease</a:t>
            </a:r>
            <a:r>
              <a:rPr lang="es-ES" dirty="0"/>
              <a:t> Scientific </a:t>
            </a:r>
            <a:r>
              <a:rPr lang="es-ES" dirty="0" err="1"/>
              <a:t>Specialist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Medical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Pharmacovigilance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1279583" y="5493676"/>
            <a:ext cx="2453142" cy="120032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CRA/ CRO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Project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Data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Biostadistics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529330" y="1248455"/>
            <a:ext cx="3795011" cy="1477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Product</a:t>
            </a:r>
            <a:r>
              <a:rPr lang="es-ES" dirty="0"/>
              <a:t>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Marketing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Marketing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Bussiness</a:t>
            </a:r>
            <a:r>
              <a:rPr lang="es-ES" dirty="0"/>
              <a:t> </a:t>
            </a:r>
            <a:r>
              <a:rPr lang="es-ES" dirty="0" err="1"/>
              <a:t>Intelligence</a:t>
            </a:r>
            <a:r>
              <a:rPr lang="es-ES" dirty="0"/>
              <a:t> / </a:t>
            </a:r>
            <a:r>
              <a:rPr lang="es-ES" dirty="0" err="1"/>
              <a:t>Bussiness</a:t>
            </a:r>
            <a:r>
              <a:rPr lang="es-ES" dirty="0"/>
              <a:t> </a:t>
            </a:r>
            <a:r>
              <a:rPr lang="es-ES" dirty="0" err="1"/>
              <a:t>development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32291" y="1752386"/>
            <a:ext cx="2540909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Finanzas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Legal</a:t>
            </a:r>
            <a:r>
              <a:rPr lang="en-US" dirty="0"/>
              <a:t> &amp;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Regulatory</a:t>
            </a:r>
            <a:r>
              <a:rPr lang="es-ES" dirty="0"/>
              <a:t> </a:t>
            </a:r>
            <a:r>
              <a:rPr lang="es-ES" dirty="0" err="1"/>
              <a:t>Affairs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RRHH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172947" y="3400706"/>
            <a:ext cx="2963229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Delegado de 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Gerente de Zona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Jefe de Ventas</a:t>
            </a:r>
          </a:p>
        </p:txBody>
      </p:sp>
    </p:spTree>
    <p:extLst>
      <p:ext uri="{BB962C8B-B14F-4D97-AF65-F5344CB8AC3E}">
        <p14:creationId xmlns:p14="http://schemas.microsoft.com/office/powerpoint/2010/main" val="8681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760" y="34378"/>
            <a:ext cx="10515600" cy="104516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Marketing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568" y="4482604"/>
            <a:ext cx="5451388" cy="1943103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600" b="1" dirty="0">
                <a:solidFill>
                  <a:schemeClr val="accent2"/>
                </a:solidFill>
              </a:rPr>
              <a:t>Perfil deseado</a:t>
            </a:r>
          </a:p>
          <a:p>
            <a:r>
              <a:rPr lang="es-ES" sz="1600" dirty="0"/>
              <a:t>Licenciados en ciencias de la salud /ADE/ </a:t>
            </a:r>
            <a:r>
              <a:rPr lang="es-ES" sz="1600" dirty="0" err="1"/>
              <a:t>Economia</a:t>
            </a:r>
            <a:endParaRPr lang="es-ES" sz="1600" dirty="0"/>
          </a:p>
          <a:p>
            <a:r>
              <a:rPr lang="es-ES" sz="1600" dirty="0"/>
              <a:t>Generalmente necesario un master de especialización en MK farmacéutico o MBA</a:t>
            </a:r>
          </a:p>
          <a:p>
            <a:r>
              <a:rPr lang="es-ES" sz="1600" dirty="0"/>
              <a:t>Muy valorado tener experiencia previa en ventas</a:t>
            </a:r>
          </a:p>
          <a:p>
            <a:r>
              <a:rPr lang="es-ES" sz="1600" dirty="0"/>
              <a:t>Buenas habilidades interpersonales / Capacidad de trabajar en equipo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0603719"/>
              </p:ext>
            </p:extLst>
          </p:nvPr>
        </p:nvGraphicFramePr>
        <p:xfrm>
          <a:off x="7001134" y="1318833"/>
          <a:ext cx="3814118" cy="374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63367" r="68885" b="7652"/>
          <a:stretch/>
        </p:blipFill>
        <p:spPr bwMode="auto">
          <a:xfrm>
            <a:off x="10800836" y="4421936"/>
            <a:ext cx="570470" cy="5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2" t="40021" r="39399" b="36028"/>
          <a:stretch/>
        </p:blipFill>
        <p:spPr bwMode="auto">
          <a:xfrm>
            <a:off x="10796717" y="3421513"/>
            <a:ext cx="543697" cy="4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9" t="8634" r="9531" b="62093"/>
          <a:stretch/>
        </p:blipFill>
        <p:spPr bwMode="auto">
          <a:xfrm>
            <a:off x="10815252" y="2449506"/>
            <a:ext cx="556054" cy="5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9" t="8634" r="9531" b="62093"/>
          <a:stretch/>
        </p:blipFill>
        <p:spPr bwMode="auto">
          <a:xfrm>
            <a:off x="10784360" y="1580355"/>
            <a:ext cx="556054" cy="5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203568" y="1114218"/>
            <a:ext cx="5451388" cy="295545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400" b="1" dirty="0">
                <a:solidFill>
                  <a:schemeClr val="accent1"/>
                </a:solidFill>
              </a:rPr>
              <a:t>Funciones</a:t>
            </a:r>
          </a:p>
          <a:p>
            <a:r>
              <a:rPr lang="es-ES" sz="2000" dirty="0"/>
              <a:t>Diseño de la estrategia comercial alineada con la estrategia médica</a:t>
            </a:r>
          </a:p>
          <a:p>
            <a:r>
              <a:rPr lang="es-ES" sz="2000" dirty="0"/>
              <a:t>Analizar el mercado</a:t>
            </a:r>
            <a:r>
              <a:rPr lang="es-ES" sz="2000" dirty="0">
                <a:sym typeface="Wingdings" panose="05000000000000000000" pitchFamily="2" charset="2"/>
              </a:rPr>
              <a:t> </a:t>
            </a:r>
            <a:r>
              <a:rPr lang="es-ES" sz="2000" dirty="0" err="1">
                <a:sym typeface="Wingdings" panose="05000000000000000000" pitchFamily="2" charset="2"/>
              </a:rPr>
              <a:t>Bussines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intelligence</a:t>
            </a:r>
            <a:r>
              <a:rPr lang="es-ES" sz="2000" dirty="0">
                <a:sym typeface="Wingdings" panose="05000000000000000000" pitchFamily="2" charset="2"/>
              </a:rPr>
              <a:t> Buscar oportunidades</a:t>
            </a:r>
            <a:endParaRPr lang="es-ES" sz="2000" dirty="0"/>
          </a:p>
          <a:p>
            <a:r>
              <a:rPr lang="es-ES" sz="2000" dirty="0"/>
              <a:t>Posicionamiento del producto/marca</a:t>
            </a:r>
          </a:p>
          <a:p>
            <a:r>
              <a:rPr lang="es-ES" sz="2000" dirty="0"/>
              <a:t>Diseño de la campaña de marketing:  Materiales promocionales, </a:t>
            </a:r>
            <a:r>
              <a:rPr lang="es-ES" sz="2000" dirty="0" err="1"/>
              <a:t>Mesajes</a:t>
            </a:r>
            <a:r>
              <a:rPr lang="es-ES" sz="2000" dirty="0"/>
              <a:t> clave, diseño de pagina web, promociones en congresos</a:t>
            </a:r>
          </a:p>
          <a:p>
            <a:r>
              <a:rPr lang="es-ES" sz="2000" dirty="0"/>
              <a:t>Decisión de precio</a:t>
            </a:r>
          </a:p>
          <a:p>
            <a:r>
              <a:rPr lang="es-ES" sz="2000" dirty="0"/>
              <a:t>Educación a la red de ventas del plan de marketing</a:t>
            </a:r>
          </a:p>
          <a:p>
            <a:r>
              <a:rPr lang="es-ES" sz="2000" dirty="0"/>
              <a:t>Relación con los KOL</a:t>
            </a:r>
          </a:p>
          <a:p>
            <a:r>
              <a:rPr lang="es-ES" sz="2000" dirty="0"/>
              <a:t>Estrecha relación con Medical </a:t>
            </a:r>
            <a:r>
              <a:rPr lang="es-ES" sz="2000" dirty="0" err="1"/>
              <a:t>Affairs</a:t>
            </a:r>
            <a:r>
              <a:rPr lang="es-ES" sz="2000" dirty="0"/>
              <a:t>, Ventas y </a:t>
            </a:r>
            <a:r>
              <a:rPr lang="es-ES" sz="2000" dirty="0" err="1"/>
              <a:t>Market</a:t>
            </a:r>
            <a:r>
              <a:rPr lang="es-ES" sz="2000" dirty="0"/>
              <a:t> </a:t>
            </a:r>
            <a:r>
              <a:rPr lang="es-ES" sz="2000" dirty="0" err="1"/>
              <a:t>Accesss</a:t>
            </a:r>
            <a:endParaRPr lang="es-E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429829" y="3062559"/>
            <a:ext cx="5341257" cy="2391597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895338" y="692992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NIVEL DE EXPERIENCIA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966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315" y="0"/>
            <a:ext cx="10515600" cy="83743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Ventas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3315" y="1018544"/>
            <a:ext cx="6113359" cy="2531413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b="1">
                <a:solidFill>
                  <a:schemeClr val="accent1"/>
                </a:solidFill>
              </a:rPr>
              <a:t>Funciones</a:t>
            </a:r>
          </a:p>
          <a:p>
            <a:r>
              <a:rPr lang="es-ES" sz="2000"/>
              <a:t>Contacto </a:t>
            </a:r>
            <a:r>
              <a:rPr lang="es-ES" sz="2000" dirty="0"/>
              <a:t>directo y diario con clientes ( farmacias o </a:t>
            </a:r>
            <a:r>
              <a:rPr lang="es-ES" sz="2000" dirty="0" err="1"/>
              <a:t>medicos</a:t>
            </a:r>
            <a:r>
              <a:rPr lang="es-ES" sz="2000" dirty="0"/>
              <a:t>)</a:t>
            </a:r>
          </a:p>
          <a:p>
            <a:r>
              <a:rPr lang="es-ES" sz="2000" dirty="0"/>
              <a:t>Se encargan de seguir la estrategia marcada por marketing</a:t>
            </a:r>
          </a:p>
          <a:p>
            <a:r>
              <a:rPr lang="es-ES" sz="2000" dirty="0"/>
              <a:t>Promocionan las marcas comerciales con los materiales promocionales diseñados por marketing</a:t>
            </a:r>
          </a:p>
          <a:p>
            <a:r>
              <a:rPr lang="es-ES" sz="2000" dirty="0"/>
              <a:t>Diseñan su propia estrategia a nivel local</a:t>
            </a:r>
          </a:p>
          <a:p>
            <a:r>
              <a:rPr lang="es-ES" sz="2000" dirty="0"/>
              <a:t>Estrecha relación con Marketing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2658200"/>
              </p:ext>
            </p:extLst>
          </p:nvPr>
        </p:nvGraphicFramePr>
        <p:xfrm>
          <a:off x="7108273" y="1388958"/>
          <a:ext cx="3558746" cy="319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contenido 2"/>
          <p:cNvSpPr txBox="1">
            <a:spLocks/>
          </p:cNvSpPr>
          <p:nvPr/>
        </p:nvSpPr>
        <p:spPr>
          <a:xfrm>
            <a:off x="159879" y="3916458"/>
            <a:ext cx="6300229" cy="260045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>
                <a:solidFill>
                  <a:schemeClr val="accent2"/>
                </a:solidFill>
              </a:rPr>
              <a:t>Perfil deseado</a:t>
            </a:r>
          </a:p>
          <a:p>
            <a:r>
              <a:rPr lang="es-ES" sz="1600" dirty="0"/>
              <a:t>Licenciados en ciencias de la salud /ADE/ </a:t>
            </a:r>
            <a:r>
              <a:rPr lang="es-ES" sz="1600" dirty="0" err="1"/>
              <a:t>Economia</a:t>
            </a:r>
            <a:endParaRPr lang="es-ES" sz="1600" dirty="0"/>
          </a:p>
          <a:p>
            <a:r>
              <a:rPr lang="es-ES" sz="1600" dirty="0"/>
              <a:t>No es muy necesario </a:t>
            </a:r>
            <a:r>
              <a:rPr lang="es-ES" sz="1600" dirty="0" err="1"/>
              <a:t>necesario</a:t>
            </a:r>
            <a:r>
              <a:rPr lang="es-ES" sz="1600" dirty="0"/>
              <a:t>  pero valorado un master de especialización en MK farmacéutico </a:t>
            </a:r>
          </a:p>
          <a:p>
            <a:r>
              <a:rPr lang="es-ES" sz="1600" dirty="0"/>
              <a:t>Muy valorado tener experiencia previa en ventas</a:t>
            </a:r>
          </a:p>
          <a:p>
            <a:r>
              <a:rPr lang="es-ES" sz="1600" dirty="0"/>
              <a:t>Buenas habilidades interpersonales</a:t>
            </a:r>
          </a:p>
          <a:p>
            <a:r>
              <a:rPr lang="es-ES" sz="1600" dirty="0" err="1"/>
              <a:t>Disponibiliad</a:t>
            </a:r>
            <a:r>
              <a:rPr lang="es-ES" sz="1600" dirty="0"/>
              <a:t> para viajar todos los días /Carnet de conducir</a:t>
            </a:r>
          </a:p>
          <a:p>
            <a:r>
              <a:rPr lang="es-ES" sz="1600" dirty="0"/>
              <a:t>Aptitudes para trabajar de forma independiente</a:t>
            </a:r>
          </a:p>
        </p:txBody>
      </p:sp>
      <p:pic>
        <p:nvPicPr>
          <p:cNvPr id="6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63367" r="68885" b="7652"/>
          <a:stretch/>
        </p:blipFill>
        <p:spPr bwMode="auto">
          <a:xfrm>
            <a:off x="10858893" y="3986507"/>
            <a:ext cx="570470" cy="5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2" t="40021" r="39399" b="36028"/>
          <a:stretch/>
        </p:blipFill>
        <p:spPr bwMode="auto">
          <a:xfrm>
            <a:off x="10826972" y="2676252"/>
            <a:ext cx="543697" cy="4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9" t="8634" r="9531" b="62093"/>
          <a:stretch/>
        </p:blipFill>
        <p:spPr bwMode="auto">
          <a:xfrm>
            <a:off x="10826972" y="1576974"/>
            <a:ext cx="556054" cy="5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9895338" y="692992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NIVEL DE EXPERIENCIA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722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540" y="0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Medical </a:t>
            </a:r>
            <a:r>
              <a:rPr lang="es-ES" b="1" dirty="0" err="1">
                <a:solidFill>
                  <a:srgbClr val="00B050"/>
                </a:solidFill>
              </a:rPr>
              <a:t>Affairs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46089" y="4914897"/>
            <a:ext cx="5979641" cy="194310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2600" b="1" dirty="0">
                <a:solidFill>
                  <a:schemeClr val="accent2"/>
                </a:solidFill>
              </a:rPr>
              <a:t>Perfil deseado</a:t>
            </a:r>
          </a:p>
          <a:p>
            <a:r>
              <a:rPr lang="es-ES" sz="1600" dirty="0"/>
              <a:t>Licenciados en ciencias de la salud </a:t>
            </a:r>
          </a:p>
          <a:p>
            <a:r>
              <a:rPr lang="es-ES" sz="1600" dirty="0"/>
              <a:t>Muy valorado master en especializaciones clínicas o </a:t>
            </a:r>
            <a:r>
              <a:rPr lang="es-ES" sz="1600" dirty="0" err="1"/>
              <a:t>Ph.D</a:t>
            </a:r>
            <a:r>
              <a:rPr lang="es-ES" sz="1600" dirty="0"/>
              <a:t> </a:t>
            </a:r>
          </a:p>
          <a:p>
            <a:r>
              <a:rPr lang="es-ES" sz="1600" dirty="0"/>
              <a:t>Muy valorado tener experiencia previa Investigación, Ventas/Marketing/</a:t>
            </a:r>
            <a:r>
              <a:rPr lang="es-ES" sz="1600" dirty="0" err="1"/>
              <a:t>Market</a:t>
            </a:r>
            <a:r>
              <a:rPr lang="es-ES" sz="1600" dirty="0"/>
              <a:t> </a:t>
            </a:r>
            <a:r>
              <a:rPr lang="es-ES" sz="1600" dirty="0" err="1"/>
              <a:t>access</a:t>
            </a:r>
            <a:endParaRPr lang="es-ES" sz="1600" dirty="0"/>
          </a:p>
          <a:p>
            <a:r>
              <a:rPr lang="es-ES" sz="1600" dirty="0"/>
              <a:t>Buenas habilidades interpersonales / Capacidad de trabajar en equipo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46089" y="1037965"/>
            <a:ext cx="5979641" cy="374671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>
                <a:solidFill>
                  <a:schemeClr val="accent1"/>
                </a:solidFill>
              </a:rPr>
              <a:t>Funciones:</a:t>
            </a:r>
          </a:p>
          <a:p>
            <a:r>
              <a:rPr lang="es-ES" sz="1400" dirty="0"/>
              <a:t>Diseño de la estrategia Médica alineada con la estrategia comercial</a:t>
            </a:r>
          </a:p>
          <a:p>
            <a:r>
              <a:rPr lang="es-ES" sz="1400" dirty="0"/>
              <a:t>Analizar el mercado</a:t>
            </a:r>
            <a:r>
              <a:rPr lang="es-ES" sz="1400" dirty="0">
                <a:sym typeface="Wingdings" panose="05000000000000000000" pitchFamily="2" charset="2"/>
              </a:rPr>
              <a:t>  Medical </a:t>
            </a:r>
            <a:r>
              <a:rPr lang="es-ES" sz="1400" dirty="0" err="1">
                <a:sym typeface="Wingdings" panose="05000000000000000000" pitchFamily="2" charset="2"/>
              </a:rPr>
              <a:t>Bussines</a:t>
            </a:r>
            <a:r>
              <a:rPr lang="es-ES" sz="1400" dirty="0">
                <a:sym typeface="Wingdings" panose="05000000000000000000" pitchFamily="2" charset="2"/>
              </a:rPr>
              <a:t> </a:t>
            </a:r>
            <a:r>
              <a:rPr lang="es-ES" sz="1400" dirty="0" err="1">
                <a:sym typeface="Wingdings" panose="05000000000000000000" pitchFamily="2" charset="2"/>
              </a:rPr>
              <a:t>intelligence</a:t>
            </a:r>
            <a:r>
              <a:rPr lang="es-ES" sz="1400" dirty="0">
                <a:sym typeface="Wingdings" panose="05000000000000000000" pitchFamily="2" charset="2"/>
              </a:rPr>
              <a:t> Buscar oportunidades</a:t>
            </a:r>
            <a:endParaRPr lang="es-ES" sz="1400" dirty="0"/>
          </a:p>
          <a:p>
            <a:r>
              <a:rPr lang="es-ES" sz="1400" dirty="0"/>
              <a:t>Diseño de ensayos clínicos</a:t>
            </a:r>
          </a:p>
          <a:p>
            <a:r>
              <a:rPr lang="es-ES" sz="1400" dirty="0"/>
              <a:t>Contacto directo con KOL </a:t>
            </a:r>
          </a:p>
          <a:p>
            <a:r>
              <a:rPr lang="es-ES" sz="1400" dirty="0"/>
              <a:t>Contacto directo con I+D</a:t>
            </a:r>
          </a:p>
          <a:p>
            <a:r>
              <a:rPr lang="es-ES" sz="1400" dirty="0"/>
              <a:t>Preparación de congresos: simposios, </a:t>
            </a:r>
            <a:r>
              <a:rPr lang="es-ES" sz="1400" dirty="0" err="1"/>
              <a:t>presentaciónes</a:t>
            </a:r>
            <a:r>
              <a:rPr lang="es-ES" sz="1400" dirty="0"/>
              <a:t>, </a:t>
            </a:r>
            <a:r>
              <a:rPr lang="es-ES" sz="1400" dirty="0" err="1"/>
              <a:t>abstracts</a:t>
            </a:r>
            <a:r>
              <a:rPr lang="es-ES" sz="1400" dirty="0"/>
              <a:t>, análisis de datos</a:t>
            </a:r>
          </a:p>
          <a:p>
            <a:r>
              <a:rPr lang="es-ES" sz="1400" dirty="0"/>
              <a:t>Preparación de publicaciones</a:t>
            </a:r>
          </a:p>
          <a:p>
            <a:r>
              <a:rPr lang="es-ES" sz="1400" dirty="0"/>
              <a:t>Educación médica a la red de ventas</a:t>
            </a:r>
          </a:p>
          <a:p>
            <a:r>
              <a:rPr lang="es-ES" sz="1400" dirty="0"/>
              <a:t>Estrecha relación con Marketing, </a:t>
            </a:r>
            <a:r>
              <a:rPr lang="es-ES" sz="1400" dirty="0" err="1"/>
              <a:t>Clinical</a:t>
            </a:r>
            <a:r>
              <a:rPr lang="es-ES" sz="1400" dirty="0"/>
              <a:t> </a:t>
            </a:r>
            <a:r>
              <a:rPr lang="es-ES" sz="1400" dirty="0" err="1"/>
              <a:t>Operations</a:t>
            </a:r>
            <a:r>
              <a:rPr lang="es-ES" sz="1400" dirty="0"/>
              <a:t>,  </a:t>
            </a:r>
            <a:r>
              <a:rPr lang="es-ES" sz="1400" dirty="0" err="1"/>
              <a:t>market</a:t>
            </a:r>
            <a:r>
              <a:rPr lang="es-ES" sz="1400" dirty="0"/>
              <a:t> Access, 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77578947"/>
              </p:ext>
            </p:extLst>
          </p:nvPr>
        </p:nvGraphicFramePr>
        <p:xfrm>
          <a:off x="7402286" y="1407886"/>
          <a:ext cx="3825202" cy="371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2" t="40021" r="39399" b="36028"/>
          <a:stretch/>
        </p:blipFill>
        <p:spPr bwMode="auto">
          <a:xfrm>
            <a:off x="11238800" y="2911320"/>
            <a:ext cx="532385" cy="4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9" t="8634" r="9531" b="62093"/>
          <a:stretch/>
        </p:blipFill>
        <p:spPr bwMode="auto">
          <a:xfrm>
            <a:off x="11239056" y="1814099"/>
            <a:ext cx="544485" cy="5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2" t="40021" r="39399" b="36028"/>
          <a:stretch/>
        </p:blipFill>
        <p:spPr bwMode="auto">
          <a:xfrm>
            <a:off x="11251157" y="4205014"/>
            <a:ext cx="532385" cy="4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7590452" y="2626611"/>
            <a:ext cx="4601548" cy="1357044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272710" y="641591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NIVEL DE EXPERIENCIA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459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909" y="-90486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 err="1">
                <a:solidFill>
                  <a:srgbClr val="00B050"/>
                </a:solidFill>
              </a:rPr>
              <a:t>Clinical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Operations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73909" y="4843883"/>
            <a:ext cx="6261638" cy="1943103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chemeClr val="accent2"/>
                </a:solidFill>
              </a:rPr>
              <a:t>Perfil deseado</a:t>
            </a:r>
          </a:p>
          <a:p>
            <a:r>
              <a:rPr lang="es-ES" sz="1600" dirty="0"/>
              <a:t>Licenciados en Ciencias de la salud / Bioestadística / </a:t>
            </a:r>
            <a:r>
              <a:rPr lang="es-ES" sz="1600" dirty="0" err="1"/>
              <a:t>Ingenieria</a:t>
            </a:r>
            <a:endParaRPr lang="es-ES" sz="1600" dirty="0"/>
          </a:p>
          <a:p>
            <a:r>
              <a:rPr lang="es-ES" sz="1600" dirty="0"/>
              <a:t>Muy valorado master en especializaciones clínicas, Project </a:t>
            </a:r>
            <a:r>
              <a:rPr lang="es-ES" sz="1600" dirty="0" err="1"/>
              <a:t>management</a:t>
            </a:r>
            <a:r>
              <a:rPr lang="es-ES" sz="1600" dirty="0"/>
              <a:t>, análisis clínicos</a:t>
            </a:r>
          </a:p>
          <a:p>
            <a:r>
              <a:rPr lang="es-ES" sz="1600" dirty="0"/>
              <a:t>Conocimiento de las buenas prácticas clínicas</a:t>
            </a:r>
          </a:p>
          <a:p>
            <a:r>
              <a:rPr lang="es-ES" sz="1600" dirty="0"/>
              <a:t>Buenas habilidades interpersonales / Capacidad de trabajar en equipo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61210" y="1309012"/>
            <a:ext cx="6242318" cy="323965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" b="1" dirty="0">
                <a:solidFill>
                  <a:schemeClr val="accent1"/>
                </a:solidFill>
              </a:rPr>
              <a:t>Funciones</a:t>
            </a:r>
          </a:p>
          <a:p>
            <a:r>
              <a:rPr lang="es-ES" sz="1900" dirty="0"/>
              <a:t>Puesta a punto de los ensayos clínicos diseñados por medical </a:t>
            </a:r>
            <a:r>
              <a:rPr lang="es-ES" sz="1900" dirty="0" err="1"/>
              <a:t>affairs</a:t>
            </a:r>
            <a:r>
              <a:rPr lang="es-ES" sz="1900" dirty="0"/>
              <a:t>: presupuesto, proveedores, análisis de centros, CRA..</a:t>
            </a:r>
          </a:p>
          <a:p>
            <a:r>
              <a:rPr lang="es-ES" sz="1900" dirty="0"/>
              <a:t>Establecen contratos con hospitales</a:t>
            </a:r>
          </a:p>
          <a:p>
            <a:r>
              <a:rPr lang="es-ES" sz="1900" dirty="0"/>
              <a:t>Contacto directo con </a:t>
            </a:r>
            <a:r>
              <a:rPr lang="es-ES" sz="1900" dirty="0" err="1"/>
              <a:t>cordinadores</a:t>
            </a:r>
            <a:r>
              <a:rPr lang="es-ES" sz="1900" dirty="0"/>
              <a:t> de ensayos clínicos en el hospital</a:t>
            </a:r>
          </a:p>
          <a:p>
            <a:r>
              <a:rPr lang="es-ES" sz="1900" dirty="0"/>
              <a:t>Monitorización de ensayos clínicos</a:t>
            </a:r>
          </a:p>
          <a:p>
            <a:r>
              <a:rPr lang="es-ES" sz="1900" dirty="0"/>
              <a:t>Aseguran el cumplimiento del protocolo del ensayo clínico</a:t>
            </a:r>
          </a:p>
          <a:p>
            <a:r>
              <a:rPr lang="es-ES" sz="1900" dirty="0"/>
              <a:t>Validan los datos obtenidos  y se los proporcionan a medical </a:t>
            </a:r>
            <a:r>
              <a:rPr lang="es-ES" sz="1900" dirty="0" err="1"/>
              <a:t>affairs</a:t>
            </a:r>
            <a:endParaRPr lang="es-ES" sz="1900" dirty="0"/>
          </a:p>
          <a:p>
            <a:r>
              <a:rPr lang="es-ES" sz="1900" dirty="0" err="1"/>
              <a:t>Analisis</a:t>
            </a:r>
            <a:r>
              <a:rPr lang="es-ES" sz="1900" dirty="0"/>
              <a:t> de datos.</a:t>
            </a:r>
          </a:p>
          <a:p>
            <a:r>
              <a:rPr lang="es-ES" sz="1900" dirty="0"/>
              <a:t>Estrecha relación con medical </a:t>
            </a:r>
            <a:r>
              <a:rPr lang="es-ES" sz="1900" dirty="0" err="1"/>
              <a:t>affairs</a:t>
            </a:r>
            <a:endParaRPr lang="es-ES" sz="1900" dirty="0"/>
          </a:p>
          <a:p>
            <a:pPr marL="0" indent="0">
              <a:buNone/>
            </a:pPr>
            <a:endParaRPr lang="es-ES" sz="2000" dirty="0"/>
          </a:p>
          <a:p>
            <a:endParaRPr lang="es-ES" sz="2000" dirty="0"/>
          </a:p>
          <a:p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92320472"/>
              </p:ext>
            </p:extLst>
          </p:nvPr>
        </p:nvGraphicFramePr>
        <p:xfrm>
          <a:off x="7019324" y="1161143"/>
          <a:ext cx="3749591" cy="406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63367" r="68885" b="7652"/>
          <a:stretch/>
        </p:blipFill>
        <p:spPr bwMode="auto">
          <a:xfrm>
            <a:off x="10714242" y="2881768"/>
            <a:ext cx="570470" cy="5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2" t="40021" r="39399" b="36028"/>
          <a:stretch/>
        </p:blipFill>
        <p:spPr bwMode="auto">
          <a:xfrm>
            <a:off x="10731256" y="3780611"/>
            <a:ext cx="543697" cy="4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9" t="8634" r="9531" b="62093"/>
          <a:stretch/>
        </p:blipFill>
        <p:spPr bwMode="auto">
          <a:xfrm>
            <a:off x="10709338" y="1309012"/>
            <a:ext cx="556054" cy="5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2" t="40021" r="39399" b="36028"/>
          <a:stretch/>
        </p:blipFill>
        <p:spPr bwMode="auto">
          <a:xfrm>
            <a:off x="10789509" y="4621462"/>
            <a:ext cx="543697" cy="4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2" t="40021" r="39399" b="36028"/>
          <a:stretch/>
        </p:blipFill>
        <p:spPr bwMode="auto">
          <a:xfrm>
            <a:off x="10727629" y="2076359"/>
            <a:ext cx="543697" cy="4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869765" y="572295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NIVEL DE EXPERIENCIA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96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372" y="0"/>
            <a:ext cx="10515600" cy="892402"/>
          </a:xfrm>
        </p:spPr>
        <p:txBody>
          <a:bodyPr>
            <a:normAutofit/>
          </a:bodyPr>
          <a:lstStyle/>
          <a:p>
            <a:r>
              <a:rPr lang="es-ES" b="1" dirty="0" err="1">
                <a:solidFill>
                  <a:srgbClr val="00B050"/>
                </a:solidFill>
              </a:rPr>
              <a:t>Market</a:t>
            </a:r>
            <a:r>
              <a:rPr lang="es-ES" b="1" dirty="0">
                <a:solidFill>
                  <a:srgbClr val="00B050"/>
                </a:solidFill>
              </a:rPr>
              <a:t> Access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52" y="892402"/>
            <a:ext cx="6845987" cy="2852283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3100" b="1" dirty="0">
                <a:solidFill>
                  <a:schemeClr val="accent1"/>
                </a:solidFill>
              </a:rPr>
              <a:t>Funciones</a:t>
            </a:r>
          </a:p>
          <a:p>
            <a:r>
              <a:rPr lang="es-ES" sz="1800" dirty="0"/>
              <a:t>Diseño del plan  estratégico de </a:t>
            </a:r>
            <a:r>
              <a:rPr lang="es-ES" sz="1800" dirty="0" err="1"/>
              <a:t>Market</a:t>
            </a:r>
            <a:r>
              <a:rPr lang="es-ES" sz="1800" dirty="0"/>
              <a:t> </a:t>
            </a:r>
            <a:r>
              <a:rPr lang="es-ES" sz="1800" dirty="0" err="1"/>
              <a:t>access</a:t>
            </a:r>
            <a:endParaRPr lang="es-ES" sz="1800" dirty="0"/>
          </a:p>
          <a:p>
            <a:r>
              <a:rPr lang="es-ES" sz="1800" dirty="0"/>
              <a:t>Conseguir la obtención de la autorización de comercialización por parte del equipo de Registros.</a:t>
            </a:r>
          </a:p>
          <a:p>
            <a:r>
              <a:rPr lang="es-ES" sz="1800" dirty="0"/>
              <a:t>Acelerar la entrada de un medicamento al mercado</a:t>
            </a:r>
          </a:p>
          <a:p>
            <a:r>
              <a:rPr lang="es-ES" sz="1800" dirty="0"/>
              <a:t> Buscar el </a:t>
            </a:r>
            <a:r>
              <a:rPr lang="en-US" sz="1800" dirty="0"/>
              <a:t>“valor </a:t>
            </a:r>
            <a:r>
              <a:rPr lang="en-US" sz="1800" dirty="0" err="1"/>
              <a:t>terapéutico</a:t>
            </a:r>
            <a:r>
              <a:rPr lang="en-US" sz="1800" dirty="0"/>
              <a:t> </a:t>
            </a:r>
            <a:r>
              <a:rPr lang="en-US" sz="1800" dirty="0" err="1"/>
              <a:t>diferencial</a:t>
            </a:r>
            <a:r>
              <a:rPr lang="en-US" sz="1800" dirty="0"/>
              <a:t>”  ante </a:t>
            </a:r>
            <a:r>
              <a:rPr lang="en-US" sz="1800" dirty="0" err="1"/>
              <a:t>entidades</a:t>
            </a:r>
            <a:r>
              <a:rPr lang="en-US" sz="1800" dirty="0"/>
              <a:t> </a:t>
            </a:r>
            <a:r>
              <a:rPr lang="en-US" sz="1800" dirty="0" err="1"/>
              <a:t>sanitarias</a:t>
            </a:r>
            <a:endParaRPr lang="en-US" sz="1800" dirty="0"/>
          </a:p>
          <a:p>
            <a:r>
              <a:rPr lang="es-ES" sz="1800" dirty="0"/>
              <a:t>Defender el precio fijado del medicamento ante entidades sanitaria</a:t>
            </a:r>
            <a:r>
              <a:rPr lang="en-US" sz="1800" dirty="0"/>
              <a:t>s</a:t>
            </a:r>
          </a:p>
          <a:p>
            <a:r>
              <a:rPr lang="es-ES" sz="1800" dirty="0"/>
              <a:t>Estrecha relación con MK, MA,I+D</a:t>
            </a:r>
          </a:p>
          <a:p>
            <a:r>
              <a:rPr lang="es-ES" sz="1800" b="1" dirty="0"/>
              <a:t>N</a:t>
            </a:r>
            <a:r>
              <a:rPr lang="es-ES" sz="1800" dirty="0"/>
              <a:t>egociaciones con el Ministerio de Sanidad y, por supuesto, el posterior acceso en las Comunidades Autónomas y hospitales..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10784" y="3911826"/>
            <a:ext cx="6794155" cy="27792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>
                <a:solidFill>
                  <a:schemeClr val="accent2"/>
                </a:solidFill>
              </a:rPr>
              <a:t>Perfil deseado</a:t>
            </a:r>
          </a:p>
          <a:p>
            <a:r>
              <a:rPr lang="es-ES" sz="1600" dirty="0"/>
              <a:t>Licenciados en Ciencias de la salud / ADE/ Derecho</a:t>
            </a:r>
          </a:p>
          <a:p>
            <a:r>
              <a:rPr lang="es-ES" sz="1600" dirty="0"/>
              <a:t>Muy valorado master en acceso al mercado y relaciones institucionales</a:t>
            </a:r>
          </a:p>
          <a:p>
            <a:r>
              <a:rPr lang="es-ES" sz="1600" dirty="0"/>
              <a:t>Cocimiento extenso del funcionamiento de Sistema nacional de salud por comunicad autónoma</a:t>
            </a:r>
          </a:p>
          <a:p>
            <a:r>
              <a:rPr lang="es-ES" sz="1600" dirty="0"/>
              <a:t>Gran entendimiento del mercado farmacéutico y del sistema político</a:t>
            </a:r>
          </a:p>
          <a:p>
            <a:r>
              <a:rPr lang="es-ES" sz="1600" dirty="0"/>
              <a:t>Conocimiento de las buenas prácticas clínicas</a:t>
            </a:r>
          </a:p>
          <a:p>
            <a:r>
              <a:rPr lang="es-ES" sz="1600" dirty="0"/>
              <a:t>Buenas habilidades interpersonales / Capacidad de trabajar en equipo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08198904"/>
              </p:ext>
            </p:extLst>
          </p:nvPr>
        </p:nvGraphicFramePr>
        <p:xfrm>
          <a:off x="7515801" y="783772"/>
          <a:ext cx="3749591" cy="406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9" t="8634" r="9531" b="62093"/>
          <a:stretch/>
        </p:blipFill>
        <p:spPr bwMode="auto">
          <a:xfrm>
            <a:off x="10987365" y="1269715"/>
            <a:ext cx="556054" cy="5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2" t="40021" r="39399" b="36028"/>
          <a:stretch/>
        </p:blipFill>
        <p:spPr bwMode="auto">
          <a:xfrm>
            <a:off x="11004186" y="2520739"/>
            <a:ext cx="543697" cy="4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n de tres semaforos de cada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2" t="40021" r="39399" b="36028"/>
          <a:stretch/>
        </p:blipFill>
        <p:spPr bwMode="auto">
          <a:xfrm>
            <a:off x="11132557" y="3911826"/>
            <a:ext cx="543697" cy="4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0014957" y="442650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NIVEL DE EXPERIENCIA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452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Una empresa funciona cuando hay una visón y alineación </a:t>
            </a:r>
            <a:r>
              <a:rPr lang="es-ES" b="1" dirty="0" err="1">
                <a:solidFill>
                  <a:srgbClr val="00B050"/>
                </a:solidFill>
              </a:rPr>
              <a:t>crossfuncional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1" b="11686"/>
          <a:stretch/>
        </p:blipFill>
        <p:spPr bwMode="auto">
          <a:xfrm>
            <a:off x="838200" y="2351313"/>
            <a:ext cx="7558395" cy="36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de crossfuntional t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595" y="2351313"/>
            <a:ext cx="2834369" cy="28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3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¿Como entrar a la Industria Farmacéutica?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75085" y="2661536"/>
            <a:ext cx="5678715" cy="136751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Aplicar a Becas de prácticas</a:t>
            </a:r>
          </a:p>
          <a:p>
            <a:r>
              <a:rPr lang="es-ES" dirty="0"/>
              <a:t>Por medio de un master con prácticas </a:t>
            </a:r>
          </a:p>
          <a:p>
            <a:r>
              <a:rPr lang="es-ES" dirty="0"/>
              <a:t>Solicitar directamente un puesto ( Más difícil)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658" y="1690688"/>
            <a:ext cx="4484914" cy="46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91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030" y="-29029"/>
            <a:ext cx="10515600" cy="105995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Becas particulares de cada empresa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0" y="911823"/>
            <a:ext cx="8239125" cy="213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33" y="1913722"/>
            <a:ext cx="9610725" cy="19526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330" y="2653124"/>
            <a:ext cx="8877300" cy="170497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4030" y="4470372"/>
            <a:ext cx="4426857" cy="2339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i="0" dirty="0">
                <a:solidFill>
                  <a:srgbClr val="525252"/>
                </a:solidFill>
                <a:effectLst/>
                <a:latin typeface="Lato"/>
              </a:rPr>
              <a:t>Requisitos mínimos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525252"/>
                </a:solidFill>
                <a:effectLst/>
                <a:latin typeface="Lato"/>
              </a:rPr>
              <a:t>Ser licenciado/graduado universitario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25252"/>
                </a:solidFill>
                <a:latin typeface="Lato"/>
              </a:rPr>
              <a:t>Muy valorado master </a:t>
            </a:r>
            <a:endParaRPr lang="es-ES" b="0" i="0" dirty="0">
              <a:solidFill>
                <a:srgbClr val="525252"/>
              </a:solidFill>
              <a:effectLst/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525252"/>
                </a:solidFill>
                <a:effectLst/>
                <a:latin typeface="Lato"/>
              </a:rPr>
              <a:t> Buen expediente académico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525252"/>
                </a:solidFill>
                <a:effectLst/>
                <a:latin typeface="Lato"/>
              </a:rPr>
              <a:t> Nivel alto de inglés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25252"/>
                </a:solidFill>
                <a:latin typeface="Lato"/>
              </a:rPr>
              <a:t>Experiencia Internacional (muy valorado)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25252"/>
                </a:solidFill>
                <a:latin typeface="Lato"/>
              </a:rPr>
              <a:t> Motivación </a:t>
            </a:r>
            <a:r>
              <a:rPr lang="es-ES" b="0" i="0" dirty="0">
                <a:solidFill>
                  <a:srgbClr val="525252"/>
                </a:solidFill>
                <a:effectLst/>
                <a:latin typeface="Lato"/>
              </a:rPr>
              <a:t>y ganas de aprender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547" y="3499829"/>
            <a:ext cx="5676083" cy="26767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995" y="3925106"/>
            <a:ext cx="3841189" cy="29328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3295" y="4435216"/>
            <a:ext cx="23145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7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628"/>
            <a:ext cx="11725275" cy="2857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286" y="12506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Máster con prácticas en empresa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04" y="1759222"/>
            <a:ext cx="8582025" cy="33718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820" y="3051244"/>
            <a:ext cx="9175750" cy="273730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546169" y="5439666"/>
            <a:ext cx="577668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Muchos más!!!!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73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lamada de nube 17"/>
          <p:cNvSpPr/>
          <p:nvPr/>
        </p:nvSpPr>
        <p:spPr>
          <a:xfrm>
            <a:off x="10913830" y="930368"/>
            <a:ext cx="1256044" cy="1014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382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Educación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22000" y="2898123"/>
            <a:ext cx="30530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Máster en Investigación Biomédica</a:t>
            </a:r>
          </a:p>
          <a:p>
            <a:pPr algn="ctr"/>
            <a:r>
              <a:rPr lang="es-ES" b="1" dirty="0"/>
              <a:t>Universidad de Navarra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933181" y="1125432"/>
            <a:ext cx="13364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Y ahora que?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80988" y="4291915"/>
            <a:ext cx="30647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Researcher</a:t>
            </a:r>
            <a:r>
              <a:rPr lang="es-ES" b="1" dirty="0"/>
              <a:t> </a:t>
            </a:r>
            <a:r>
              <a:rPr lang="es-ES" b="1" dirty="0" err="1"/>
              <a:t>Assistant</a:t>
            </a:r>
            <a:r>
              <a:rPr lang="es-ES" b="1" dirty="0"/>
              <a:t> </a:t>
            </a:r>
            <a:r>
              <a:rPr lang="es-ES" b="1" dirty="0" err="1"/>
              <a:t>Trainee</a:t>
            </a:r>
            <a:r>
              <a:rPr lang="es-ES" b="1" dirty="0"/>
              <a:t> </a:t>
            </a:r>
          </a:p>
          <a:p>
            <a:pPr algn="ctr"/>
            <a:r>
              <a:rPr lang="es-ES" b="1" dirty="0" err="1"/>
              <a:t>Dpto</a:t>
            </a:r>
            <a:r>
              <a:rPr lang="es-ES" b="1" dirty="0"/>
              <a:t> </a:t>
            </a:r>
            <a:r>
              <a:rPr lang="es-ES" b="1" dirty="0" err="1"/>
              <a:t>Quimica</a:t>
            </a:r>
            <a:r>
              <a:rPr lang="es-ES" b="1" dirty="0"/>
              <a:t> </a:t>
            </a:r>
            <a:r>
              <a:rPr lang="es-ES" b="1" dirty="0" err="1"/>
              <a:t>Farmaceutica</a:t>
            </a:r>
            <a:endParaRPr lang="es-ES" b="1" dirty="0"/>
          </a:p>
          <a:p>
            <a:pPr algn="ctr"/>
            <a:r>
              <a:rPr lang="es-ES" b="1" dirty="0"/>
              <a:t>Universidad de Salamanca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03034" y="2918374"/>
            <a:ext cx="29280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Practicas como </a:t>
            </a:r>
            <a:r>
              <a:rPr lang="es-ES" b="1" dirty="0" err="1"/>
              <a:t>Farmaceutica</a:t>
            </a:r>
            <a:r>
              <a:rPr lang="es-ES" b="1" dirty="0"/>
              <a:t> </a:t>
            </a:r>
            <a:r>
              <a:rPr lang="es-ES" b="1" dirty="0" err="1"/>
              <a:t>Clinica</a:t>
            </a:r>
            <a:r>
              <a:rPr lang="es-ES" b="1" dirty="0"/>
              <a:t> Hospital Colonia </a:t>
            </a:r>
          </a:p>
          <a:p>
            <a:pPr algn="ctr"/>
            <a:r>
              <a:rPr lang="es-ES" b="1" dirty="0"/>
              <a:t>( Alemania)</a:t>
            </a:r>
            <a:endParaRPr lang="en-US" b="1" dirty="0"/>
          </a:p>
        </p:txBody>
      </p:sp>
      <p:sp>
        <p:nvSpPr>
          <p:cNvPr id="9" name="Flecha derecha 8"/>
          <p:cNvSpPr/>
          <p:nvPr/>
        </p:nvSpPr>
        <p:spPr>
          <a:xfrm>
            <a:off x="155575" y="3733194"/>
            <a:ext cx="12036425" cy="558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963044" y="3795655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2008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60513" y="3806160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2011-2013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262101" y="3779634"/>
            <a:ext cx="116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2013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345711" y="3808969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2014-2015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93285" y="3091952"/>
            <a:ext cx="286324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Inicio Grado en Farmacia </a:t>
            </a:r>
          </a:p>
          <a:p>
            <a:pPr algn="ctr"/>
            <a:r>
              <a:rPr lang="es-ES" b="1" dirty="0"/>
              <a:t>Universidad de Salamanca</a:t>
            </a:r>
          </a:p>
        </p:txBody>
      </p:sp>
      <p:sp>
        <p:nvSpPr>
          <p:cNvPr id="15" name="AutoShape 4" descr="Resultado de imagen de nobel medic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esultado de imagen de farmacia hospitala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11" y="1647317"/>
            <a:ext cx="1956560" cy="13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sintesis orga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86" y="5327673"/>
            <a:ext cx="2245464" cy="11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investigacion con rato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851" y="1769986"/>
            <a:ext cx="1882894" cy="10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de ciencia farmaceut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3" y="1412031"/>
            <a:ext cx="1556455" cy="16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9165851" y="4462695"/>
            <a:ext cx="2570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FIR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Investigación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Oficina de Farmacia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512976" y="4294234"/>
            <a:ext cx="271638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Finalización Grado en Farmacia.</a:t>
            </a:r>
          </a:p>
          <a:p>
            <a:pPr algn="ctr"/>
            <a:r>
              <a:rPr lang="es-ES" b="1" dirty="0"/>
              <a:t> USAL</a:t>
            </a:r>
            <a:endParaRPr lang="en-US" b="1" dirty="0"/>
          </a:p>
        </p:txBody>
      </p:sp>
      <p:pic>
        <p:nvPicPr>
          <p:cNvPr id="1042" name="Picture 18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48628" y="5270499"/>
            <a:ext cx="1087207" cy="14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9123977" y="5598218"/>
            <a:ext cx="2976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6"/>
                </a:solidFill>
              </a:rPr>
              <a:t>Industria Farmacéutica???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6" grpId="0" animBg="1"/>
      <p:bldP spid="8" grpId="0" animBg="1"/>
      <p:bldP spid="10" grpId="0"/>
      <p:bldP spid="11" grpId="0"/>
      <p:bldP spid="12" grpId="0"/>
      <p:bldP spid="13" grpId="0"/>
      <p:bldP spid="14" grpId="0" animBg="1"/>
      <p:bldP spid="23" grpId="0"/>
      <p:bldP spid="17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279" y="99179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Portales para búsquedas de empleo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486822"/>
            <a:ext cx="12192000" cy="7270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79" y="2213868"/>
            <a:ext cx="10401300" cy="17621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2" y="3458107"/>
            <a:ext cx="9618617" cy="30196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483" y="3205418"/>
            <a:ext cx="7019774" cy="35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642" y="190479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Mis consejos personales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375" y="1668651"/>
            <a:ext cx="4042719" cy="484101"/>
          </a:xfrm>
        </p:spPr>
        <p:txBody>
          <a:bodyPr>
            <a:normAutofit/>
          </a:bodyPr>
          <a:lstStyle/>
          <a:p>
            <a:r>
              <a:rPr lang="es-ES" sz="2000" dirty="0"/>
              <a:t>Fijaros un objetivo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8194" name="Picture 2" descr="Resultado de imagen de obje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91" y="1212499"/>
            <a:ext cx="1551510" cy="10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55575" y="2582614"/>
            <a:ext cx="3632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/>
              <a:t>Antes de aplicar a un puesto, aseguraros de entender las funciones y si es lo que más se parece a vuestro objetivo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89247" y="5739028"/>
            <a:ext cx="296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Una vez dentro, haceros ver, sentir y valer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467738" y="1457682"/>
            <a:ext cx="4143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Utilizar las prácticas para aprender al máximo del funcionamiento de cada empresa y departamento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467738" y="4565586"/>
            <a:ext cx="418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Intentar tener una visión </a:t>
            </a:r>
            <a:r>
              <a:rPr lang="es-ES" dirty="0" err="1"/>
              <a:t>crossfuncional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6537401" y="5618587"/>
            <a:ext cx="4143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Ascender no solamente significa crecer hacia arriba, sino también verticalmente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467738" y="2953917"/>
            <a:ext cx="3985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Mantened siempre una buena comunicación con todos los departamentos.</a:t>
            </a:r>
          </a:p>
        </p:txBody>
      </p:sp>
      <p:sp>
        <p:nvSpPr>
          <p:cNvPr id="10" name="AutoShape 4" descr="Resultado de imagen de entendimi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88" y="2674026"/>
            <a:ext cx="1037869" cy="11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296642" y="4418230"/>
            <a:ext cx="3632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/>
              <a:t>Prepararos mucho la entrevista</a:t>
            </a:r>
          </a:p>
        </p:txBody>
      </p:sp>
      <p:pic>
        <p:nvPicPr>
          <p:cNvPr id="8200" name="Picture 8" descr="Resultado de imagen de entrev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21" y="4326222"/>
            <a:ext cx="1883290" cy="75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30" y="5572244"/>
            <a:ext cx="1687642" cy="9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6" descr="Resultado de imagen de vision interdepartamental puzz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10" name="Picture 18" descr="Resultado de imagen de vision interdepartamental puz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192" y="3801939"/>
            <a:ext cx="1510808" cy="13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0" descr="Resultado de imagen de comunicac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14" name="Picture 2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44" y="2701353"/>
            <a:ext cx="1930594" cy="10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Resultado de imagen de apren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41" y="1431560"/>
            <a:ext cx="1705897" cy="8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Resultado de imagen de ascend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29" y="5572244"/>
            <a:ext cx="1379758" cy="127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uchas gracias y mucha suer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6" b="44592"/>
          <a:stretch/>
        </p:blipFill>
        <p:spPr bwMode="auto">
          <a:xfrm>
            <a:off x="0" y="1737361"/>
            <a:ext cx="1200679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52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835" y="230504"/>
            <a:ext cx="7888152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Muchas Gracias Y Buena Suerte!!!!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Resultado de imagen de salir de la zona de conf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92" y="2033588"/>
            <a:ext cx="6222365" cy="405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029700" y="6089649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3"/>
              </a:rPr>
              <a:t>elenaglez90@gmail.com</a:t>
            </a:r>
            <a:r>
              <a:rPr lang="es-E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8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737" y="165507"/>
            <a:ext cx="10515600" cy="1334754"/>
          </a:xfrm>
        </p:spPr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Experiencia Laboral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155575" y="3733194"/>
            <a:ext cx="12036425" cy="558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963044" y="3795655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2014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Resultado de imagen de farm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4" y="2033908"/>
            <a:ext cx="1264129" cy="12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58737" y="3178476"/>
            <a:ext cx="216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Farmaceutica</a:t>
            </a:r>
            <a:r>
              <a:rPr lang="es-ES" dirty="0"/>
              <a:t> adjunta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2673374" y="3805984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2015-2016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AutoShape 4" descr="Resultado de imagen de roche"/>
          <p:cNvSpPr>
            <a:spLocks noChangeAspect="1" noChangeArrowheads="1"/>
          </p:cNvSpPr>
          <p:nvPr/>
        </p:nvSpPr>
        <p:spPr bwMode="auto">
          <a:xfrm>
            <a:off x="-1072333" y="28077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Resultado de imagen de roche"/>
          <p:cNvSpPr>
            <a:spLocks noChangeAspect="1" noChangeArrowheads="1"/>
          </p:cNvSpPr>
          <p:nvPr/>
        </p:nvSpPr>
        <p:spPr bwMode="auto">
          <a:xfrm>
            <a:off x="106337" y="18815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esultado de imagen de roc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39" y="2220085"/>
            <a:ext cx="1163851" cy="10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541723" y="3222496"/>
            <a:ext cx="271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Oncology</a:t>
            </a:r>
            <a:r>
              <a:rPr lang="es-ES" dirty="0"/>
              <a:t> </a:t>
            </a:r>
            <a:r>
              <a:rPr lang="es-ES" dirty="0" err="1"/>
              <a:t>Product</a:t>
            </a:r>
            <a:r>
              <a:rPr lang="es-ES" dirty="0"/>
              <a:t> Manager </a:t>
            </a:r>
            <a:r>
              <a:rPr lang="es-ES" dirty="0" err="1"/>
              <a:t>Trainee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430807" y="4292057"/>
            <a:ext cx="390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Beca de </a:t>
            </a:r>
            <a:r>
              <a:rPr lang="es-ES" b="1" dirty="0" err="1"/>
              <a:t>Jovenes</a:t>
            </a:r>
            <a:r>
              <a:rPr lang="es-ES" b="1" dirty="0"/>
              <a:t> Talentos</a:t>
            </a:r>
          </a:p>
        </p:txBody>
      </p:sp>
      <p:sp>
        <p:nvSpPr>
          <p:cNvPr id="14" name="Abrir llave 13"/>
          <p:cNvSpPr/>
          <p:nvPr/>
        </p:nvSpPr>
        <p:spPr>
          <a:xfrm>
            <a:off x="4196548" y="1812107"/>
            <a:ext cx="257500" cy="12983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4334780" y="1947811"/>
            <a:ext cx="166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Agencia de publicidad</a:t>
            </a:r>
            <a:endParaRPr lang="en-US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350727" y="2486780"/>
            <a:ext cx="164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Seguir en industria</a:t>
            </a:r>
            <a:endParaRPr lang="en-US" sz="1400" dirty="0"/>
          </a:p>
        </p:txBody>
      </p:sp>
      <p:sp>
        <p:nvSpPr>
          <p:cNvPr id="19" name="Rectángulo 18"/>
          <p:cNvSpPr/>
          <p:nvPr/>
        </p:nvSpPr>
        <p:spPr>
          <a:xfrm>
            <a:off x="5770471" y="3781721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2016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AutoShape 10" descr="Resultado de imagen de teva pharmaceutic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96" b="26216"/>
          <a:stretch/>
        </p:blipFill>
        <p:spPr bwMode="auto">
          <a:xfrm>
            <a:off x="5529084" y="2558232"/>
            <a:ext cx="1289403" cy="5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5441002" y="3273961"/>
            <a:ext cx="166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Brand Manager Jr.</a:t>
            </a:r>
            <a:endParaRPr lang="en-US" dirty="0"/>
          </a:p>
        </p:txBody>
      </p:sp>
      <p:sp>
        <p:nvSpPr>
          <p:cNvPr id="24" name="Rectángulo 23"/>
          <p:cNvSpPr/>
          <p:nvPr/>
        </p:nvSpPr>
        <p:spPr>
          <a:xfrm>
            <a:off x="7515452" y="3785395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2016-2017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2064" name="Picture 16" descr="Resultado de imagen de terum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2" b="39150"/>
          <a:stretch/>
        </p:blipFill>
        <p:spPr bwMode="auto">
          <a:xfrm>
            <a:off x="8360511" y="2350680"/>
            <a:ext cx="2174508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9436695" y="3159653"/>
            <a:ext cx="20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Oncology</a:t>
            </a:r>
            <a:r>
              <a:rPr lang="es-ES" dirty="0"/>
              <a:t>  Scientific </a:t>
            </a:r>
            <a:r>
              <a:rPr lang="es-ES" dirty="0" err="1"/>
              <a:t>Specialist</a:t>
            </a:r>
            <a:r>
              <a:rPr lang="es-ES" dirty="0"/>
              <a:t> EMEA</a:t>
            </a:r>
            <a:endParaRPr lang="en-US" dirty="0"/>
          </a:p>
        </p:txBody>
      </p:sp>
      <p:sp>
        <p:nvSpPr>
          <p:cNvPr id="27" name="Rectángulo 26"/>
          <p:cNvSpPr/>
          <p:nvPr/>
        </p:nvSpPr>
        <p:spPr>
          <a:xfrm>
            <a:off x="9618899" y="3795654"/>
            <a:ext cx="1565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2017- </a:t>
            </a:r>
            <a:r>
              <a:rPr lang="es-ES" sz="2400" b="1" dirty="0" err="1">
                <a:solidFill>
                  <a:srgbClr val="FFFF00"/>
                </a:solidFill>
              </a:rPr>
              <a:t>Now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325795" y="3197296"/>
            <a:ext cx="209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Product</a:t>
            </a:r>
            <a:r>
              <a:rPr lang="es-ES" dirty="0"/>
              <a:t> Manager Jr. EMEA</a:t>
            </a:r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1501144" y="4799004"/>
            <a:ext cx="4078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/>
              <a:t>Master Experto en Industria </a:t>
            </a:r>
            <a:r>
              <a:rPr lang="es-ES" dirty="0" err="1"/>
              <a:t>farmaceutica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0" grpId="0"/>
      <p:bldP spid="14" grpId="0" animBg="1"/>
      <p:bldP spid="15" grpId="0"/>
      <p:bldP spid="18" grpId="0"/>
      <p:bldP spid="19" grpId="0"/>
      <p:bldP spid="17" grpId="0"/>
      <p:bldP spid="24" grpId="0"/>
      <p:bldP spid="26" grpId="0"/>
      <p:bldP spid="27" grpId="0"/>
      <p:bldP spid="2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286" y="197532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¿ Qué es Terumo?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286" y="1262290"/>
            <a:ext cx="10628085" cy="3440338"/>
          </a:xfrm>
        </p:spPr>
        <p:txBody>
          <a:bodyPr>
            <a:noAutofit/>
          </a:bodyPr>
          <a:lstStyle/>
          <a:p>
            <a:r>
              <a:rPr lang="es-ES" dirty="0"/>
              <a:t>Es una empresa de dispositivos médicos con sede central en Japón</a:t>
            </a:r>
          </a:p>
          <a:p>
            <a:r>
              <a:rPr lang="es-ES" dirty="0" err="1"/>
              <a:t>HeadQuarters</a:t>
            </a:r>
            <a:r>
              <a:rPr lang="es-ES" dirty="0"/>
              <a:t> Europeo está en </a:t>
            </a:r>
            <a:r>
              <a:rPr lang="es-ES" dirty="0" err="1"/>
              <a:t>Belgica</a:t>
            </a:r>
            <a:endParaRPr lang="es-ES" dirty="0"/>
          </a:p>
          <a:p>
            <a:r>
              <a:rPr lang="es-ES" dirty="0"/>
              <a:t>I+D en USA, Japón y Holanda</a:t>
            </a:r>
          </a:p>
          <a:p>
            <a:r>
              <a:rPr lang="es-ES" dirty="0"/>
              <a:t>Ofrece gran variedad de productos: </a:t>
            </a:r>
          </a:p>
          <a:p>
            <a:pPr lvl="1"/>
            <a:r>
              <a:rPr lang="es-ES" dirty="0"/>
              <a:t>Jeringas</a:t>
            </a:r>
          </a:p>
          <a:p>
            <a:pPr lvl="1"/>
            <a:r>
              <a:rPr lang="es-ES" dirty="0"/>
              <a:t> Material necesario para operaciones </a:t>
            </a:r>
            <a:r>
              <a:rPr lang="es-ES" dirty="0" err="1"/>
              <a:t>quirúrjicas</a:t>
            </a:r>
            <a:endParaRPr lang="es-ES" dirty="0"/>
          </a:p>
          <a:p>
            <a:pPr lvl="1"/>
            <a:r>
              <a:rPr lang="es-ES" dirty="0"/>
              <a:t> Material para tratamiento de </a:t>
            </a:r>
            <a:r>
              <a:rPr lang="es-ES" b="1" dirty="0">
                <a:solidFill>
                  <a:srgbClr val="00B050"/>
                </a:solidFill>
              </a:rPr>
              <a:t>oncología intervencionista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16" descr="Resultado de imagen de teru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2" b="39150"/>
          <a:stretch/>
        </p:blipFill>
        <p:spPr bwMode="auto">
          <a:xfrm>
            <a:off x="9293593" y="337799"/>
            <a:ext cx="2174508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0" y="4600069"/>
            <a:ext cx="4104735" cy="22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943" y="0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¿Qué es la oncología intervencionista?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2086" y="1433739"/>
            <a:ext cx="10515600" cy="4351338"/>
          </a:xfrm>
        </p:spPr>
        <p:txBody>
          <a:bodyPr/>
          <a:lstStyle/>
          <a:p>
            <a:r>
              <a:rPr lang="es-ES" sz="2400" dirty="0"/>
              <a:t>Consiste en tratar al paciente con lesiones tumorales de forma </a:t>
            </a:r>
            <a:r>
              <a:rPr lang="es-ES" sz="2400" dirty="0" err="1"/>
              <a:t>locoregional</a:t>
            </a:r>
            <a:r>
              <a:rPr lang="es-ES" sz="2400" dirty="0">
                <a:sym typeface="Wingdings" panose="05000000000000000000" pitchFamily="2" charset="2"/>
              </a:rPr>
              <a:t> Directamente en el hígado</a:t>
            </a:r>
          </a:p>
          <a:p>
            <a:endParaRPr lang="es-ES" sz="2400" dirty="0">
              <a:sym typeface="Wingdings" panose="05000000000000000000" pitchFamily="2" charset="2"/>
            </a:endParaRPr>
          </a:p>
          <a:p>
            <a:r>
              <a:rPr lang="es-ES" sz="2400" dirty="0">
                <a:sym typeface="Wingdings" panose="05000000000000000000" pitchFamily="2" charset="2"/>
              </a:rPr>
              <a:t>Gran diferencia vs la quimio sistémica que es intravenosa/oral y se distribuye por todo el cuerpo</a:t>
            </a:r>
          </a:p>
          <a:p>
            <a:pPr marL="0" indent="0">
              <a:buNone/>
            </a:pPr>
            <a:endParaRPr lang="es-ES" dirty="0">
              <a:sym typeface="Wingdings" panose="05000000000000000000" pitchFamily="2" charset="2"/>
            </a:endParaRPr>
          </a:p>
          <a:p>
            <a:endParaRPr lang="es-ES" dirty="0">
              <a:sym typeface="Wingdings" panose="05000000000000000000" pitchFamily="2" charset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76" t="2982" r="3875"/>
          <a:stretch/>
        </p:blipFill>
        <p:spPr>
          <a:xfrm>
            <a:off x="1575025" y="3643086"/>
            <a:ext cx="2194620" cy="3098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40" y="3807834"/>
            <a:ext cx="3675630" cy="276855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92022" y="4031541"/>
            <a:ext cx="5022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Transarterial-embolization</a:t>
            </a:r>
            <a:endParaRPr lang="es-ES" b="1" dirty="0"/>
          </a:p>
          <a:p>
            <a:r>
              <a:rPr lang="es-ES" sz="2400" dirty="0"/>
              <a:t>			</a:t>
            </a:r>
            <a:endParaRPr lang="en-U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94854" y="5600411"/>
            <a:ext cx="244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Ablation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b="1" dirty="0">
                <a:solidFill>
                  <a:srgbClr val="00B050"/>
                </a:solidFill>
              </a:rPr>
              <a:t>MWA /RFA)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72638" y="4723643"/>
            <a:ext cx="299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Radioembolization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334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¿Cómo puedo tratar los tumores hepáticos de forma </a:t>
            </a:r>
            <a:r>
              <a:rPr lang="es-ES" b="1" dirty="0" err="1">
                <a:solidFill>
                  <a:srgbClr val="00B050"/>
                </a:solidFill>
              </a:rPr>
              <a:t>locoregional</a:t>
            </a:r>
            <a:r>
              <a:rPr lang="es-ES" b="1" dirty="0">
                <a:solidFill>
                  <a:srgbClr val="00B050"/>
                </a:solidFill>
              </a:rPr>
              <a:t>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8EEA-2911-4703-B136-5F9591B56590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3005" y="2532695"/>
            <a:ext cx="5022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/>
              <a:t>Transarterial-embolization</a:t>
            </a:r>
            <a:endParaRPr lang="es-ES" sz="2400" b="1" dirty="0"/>
          </a:p>
          <a:p>
            <a:r>
              <a:rPr lang="es-ES" sz="2400" dirty="0"/>
              <a:t>			</a:t>
            </a:r>
            <a:endParaRPr lang="en-U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017742" y="1480413"/>
            <a:ext cx="50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Ablation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b="1" dirty="0">
                <a:solidFill>
                  <a:srgbClr val="00B050"/>
                </a:solidFill>
              </a:rPr>
              <a:t>MWA /RFA)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52183" y="4069064"/>
            <a:ext cx="299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Radioembolization</a:t>
            </a:r>
            <a:endParaRPr lang="es-ES" b="1" dirty="0"/>
          </a:p>
        </p:txBody>
      </p:sp>
      <p:pic>
        <p:nvPicPr>
          <p:cNvPr id="6146" name="Picture 2" descr="Resultado de imagen de Balloon 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12" y="2265359"/>
            <a:ext cx="5063171" cy="37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8664"/>
            <a:ext cx="1684242" cy="11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de TATO biomedic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273" y="1888611"/>
            <a:ext cx="1079232" cy="16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3">
            <a:extLst>
              <a:ext uri="{FF2B5EF4-FFF2-40B4-BE49-F238E27FC236}">
                <a16:creationId xmlns:a16="http://schemas.microsoft.com/office/drawing/2014/main" id="{B35BB0AB-D38E-4F34-A173-F99C817155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28" y="2232212"/>
            <a:ext cx="1901977" cy="1141186"/>
          </a:xfrm>
          <a:prstGeom prst="rect">
            <a:avLst/>
          </a:prstGeom>
        </p:spPr>
      </p:pic>
      <p:sp>
        <p:nvSpPr>
          <p:cNvPr id="8" name="AutoShape 8" descr="Resultado de imagen de quiremsphe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7196" y="4668114"/>
            <a:ext cx="1123147" cy="11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higado con puzz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22"/>
          <a:stretch/>
        </p:blipFill>
        <p:spPr bwMode="auto">
          <a:xfrm>
            <a:off x="6502400" y="1097510"/>
            <a:ext cx="5370407" cy="343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7715" y="11313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Diseñar la </a:t>
            </a:r>
            <a:r>
              <a:rPr lang="es-ES" b="1" dirty="0"/>
              <a:t>estrategia médica a nivel europeo </a:t>
            </a:r>
            <a:r>
              <a:rPr lang="es-ES" dirty="0"/>
              <a:t>de nuestros productos en relación con la estrategia de marketing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3939" y="21096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Identificar la evidencia </a:t>
            </a:r>
            <a:r>
              <a:rPr lang="es-ES" dirty="0"/>
              <a:t>que falta de nuestros productos para poder </a:t>
            </a:r>
            <a:r>
              <a:rPr lang="es-ES" b="1" dirty="0"/>
              <a:t>posicionarlos</a:t>
            </a:r>
            <a:r>
              <a:rPr lang="es-ES" dirty="0"/>
              <a:t> mejor en el mercado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7715" y="31902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Visitar a médicos para entender las necesidades médicas que tienen y </a:t>
            </a:r>
            <a:r>
              <a:rPr lang="es-ES" b="1" dirty="0"/>
              <a:t>proponerles nuevos ensayos clínicos</a:t>
            </a:r>
            <a:endParaRPr lang="en-US" b="1" dirty="0"/>
          </a:p>
        </p:txBody>
      </p:sp>
      <p:sp>
        <p:nvSpPr>
          <p:cNvPr id="8" name="Rectángulo 7"/>
          <p:cNvSpPr/>
          <p:nvPr/>
        </p:nvSpPr>
        <p:spPr>
          <a:xfrm>
            <a:off x="217715" y="41686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Planificar y analizar </a:t>
            </a:r>
            <a:r>
              <a:rPr lang="es-ES" dirty="0"/>
              <a:t>los ensayos clínicos que hemos puesto en marcha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17715" y="51469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Escribir publicaciones / presentaciones </a:t>
            </a:r>
            <a:r>
              <a:rPr lang="es-ES" dirty="0"/>
              <a:t>para congresos con los datos publicados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7715" y="6125337"/>
            <a:ext cx="6314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Educar a la red de ventas </a:t>
            </a:r>
            <a:r>
              <a:rPr lang="es-ES" dirty="0"/>
              <a:t>a cerca de nuestros datos publicados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30200" y="33735"/>
            <a:ext cx="10515600" cy="1063776"/>
          </a:xfrm>
        </p:spPr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¿A qué me dedico yo?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59432" y="1998303"/>
            <a:ext cx="258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Estrategia</a:t>
            </a:r>
            <a:endParaRPr lang="en-U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858061" y="1679736"/>
            <a:ext cx="174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Oncologia</a:t>
            </a:r>
            <a:r>
              <a:rPr lang="es-ES" b="1" dirty="0"/>
              <a:t> &amp; Radiología </a:t>
            </a:r>
            <a:endParaRPr lang="en-U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700308" y="3425195"/>
            <a:ext cx="165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Planificiación</a:t>
            </a:r>
            <a:endParaRPr lang="en-U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448532" y="1859803"/>
            <a:ext cx="178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Medical marketing</a:t>
            </a:r>
            <a:endParaRPr lang="en-US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56567" y="3132756"/>
            <a:ext cx="199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Analisis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04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114" y="24755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Industria Farmacéutica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Tipos de industria </a:t>
            </a:r>
          </a:p>
          <a:p>
            <a:r>
              <a:rPr lang="es-ES" dirty="0"/>
              <a:t>Departamentos </a:t>
            </a:r>
          </a:p>
          <a:p>
            <a:r>
              <a:rPr lang="es-ES" dirty="0"/>
              <a:t>Roles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91" t="20010" r="973" b="1517"/>
          <a:stretch/>
        </p:blipFill>
        <p:spPr>
          <a:xfrm>
            <a:off x="4153989" y="1573122"/>
            <a:ext cx="7341326" cy="413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4" y="47239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B050"/>
                </a:solidFill>
              </a:rPr>
              <a:t>Distintos tipos de industrias farmacéuticas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0767" y="1671031"/>
            <a:ext cx="3185984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Especializadas en Marcas comerciales</a:t>
            </a:r>
          </a:p>
          <a:p>
            <a:endParaRPr lang="es-ES" dirty="0"/>
          </a:p>
          <a:p>
            <a:r>
              <a:rPr lang="es-ES" b="1" dirty="0">
                <a:solidFill>
                  <a:srgbClr val="00B050"/>
                </a:solidFill>
              </a:rPr>
              <a:t>Roche</a:t>
            </a:r>
            <a:r>
              <a:rPr lang="es-ES" dirty="0"/>
              <a:t>, GSK, </a:t>
            </a:r>
            <a:r>
              <a:rPr lang="es-ES" dirty="0" err="1"/>
              <a:t>Astrazeneca</a:t>
            </a:r>
            <a:r>
              <a:rPr lang="es-ES" dirty="0"/>
              <a:t>, B&amp;M, </a:t>
            </a:r>
            <a:r>
              <a:rPr lang="es-ES" dirty="0" err="1"/>
              <a:t>Janssen</a:t>
            </a:r>
            <a:r>
              <a:rPr lang="es-ES" dirty="0"/>
              <a:t>, Sanofi, Lilly, Pfizer…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443284" y="1542360"/>
            <a:ext cx="291207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Especializadas en Genéricos</a:t>
            </a:r>
          </a:p>
          <a:p>
            <a:endParaRPr lang="es-ES" dirty="0"/>
          </a:p>
          <a:p>
            <a:r>
              <a:rPr lang="es-ES" b="1" dirty="0" err="1">
                <a:solidFill>
                  <a:srgbClr val="00B050"/>
                </a:solidFill>
              </a:rPr>
              <a:t>Teva</a:t>
            </a:r>
            <a:r>
              <a:rPr lang="es-ES" b="1" dirty="0">
                <a:solidFill>
                  <a:srgbClr val="00B050"/>
                </a:solidFill>
              </a:rPr>
              <a:t>, </a:t>
            </a:r>
            <a:r>
              <a:rPr lang="es-ES" dirty="0" err="1"/>
              <a:t>RatioPharm</a:t>
            </a:r>
            <a:r>
              <a:rPr lang="es-ES" dirty="0"/>
              <a:t>, </a:t>
            </a:r>
            <a:r>
              <a:rPr lang="es-ES" dirty="0" err="1"/>
              <a:t>Sandoz</a:t>
            </a:r>
            <a:r>
              <a:rPr lang="es-ES" dirty="0"/>
              <a:t>, </a:t>
            </a:r>
            <a:r>
              <a:rPr lang="es-ES" dirty="0" err="1"/>
              <a:t>kern</a:t>
            </a:r>
            <a:r>
              <a:rPr lang="es-ES" dirty="0"/>
              <a:t> </a:t>
            </a:r>
            <a:r>
              <a:rPr lang="es-ES" dirty="0" err="1"/>
              <a:t>Pharma</a:t>
            </a:r>
            <a:r>
              <a:rPr lang="es-ES" dirty="0"/>
              <a:t>,  </a:t>
            </a:r>
            <a:r>
              <a:rPr lang="es-ES" dirty="0" err="1"/>
              <a:t>Normon</a:t>
            </a:r>
            <a:r>
              <a:rPr lang="es-ES" dirty="0"/>
              <a:t>, Ferrer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8348532" y="1526962"/>
            <a:ext cx="300526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/>
              <a:t>Dispositivos Médicos / Medical </a:t>
            </a:r>
            <a:r>
              <a:rPr lang="es-ES" sz="2400" b="1" dirty="0" err="1"/>
              <a:t>Devices</a:t>
            </a:r>
            <a:endParaRPr lang="es-ES" sz="2400" b="1" dirty="0"/>
          </a:p>
          <a:p>
            <a:endParaRPr lang="es-ES" dirty="0"/>
          </a:p>
          <a:p>
            <a:r>
              <a:rPr lang="es-ES" b="1" dirty="0">
                <a:solidFill>
                  <a:srgbClr val="00B050"/>
                </a:solidFill>
              </a:rPr>
              <a:t>Terumo, </a:t>
            </a:r>
            <a:r>
              <a:rPr lang="es-ES" dirty="0" err="1"/>
              <a:t>Medtronic</a:t>
            </a:r>
            <a:r>
              <a:rPr lang="es-ES" dirty="0"/>
              <a:t>, </a:t>
            </a:r>
            <a:r>
              <a:rPr lang="es-ES" dirty="0" err="1"/>
              <a:t>Merit</a:t>
            </a:r>
            <a:r>
              <a:rPr lang="es-ES" dirty="0"/>
              <a:t> Medical, SIRTEX, Boston Scientific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5419724" y="3543347"/>
            <a:ext cx="457200" cy="494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580767" y="3992731"/>
            <a:ext cx="3115962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Target: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 Generalmente son especialidades médicas,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Visita a hospitales o centros médicos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Dependiendo del medicamento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ym typeface="Wingdings" panose="05000000000000000000" pitchFamily="2" charset="2"/>
              </a:rPr>
              <a:t> Atención primaria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Farmacia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443284" y="4219327"/>
            <a:ext cx="291207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Target: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generalmente son médicos generales ( Atención primaria)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Farmaceuticos</a:t>
            </a:r>
            <a:endParaRPr lang="en-US" dirty="0"/>
          </a:p>
        </p:txBody>
      </p:sp>
      <p:sp>
        <p:nvSpPr>
          <p:cNvPr id="12" name="Flecha abajo 11"/>
          <p:cNvSpPr/>
          <p:nvPr/>
        </p:nvSpPr>
        <p:spPr>
          <a:xfrm>
            <a:off x="1716559" y="3452076"/>
            <a:ext cx="457200" cy="494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8263579" y="4191777"/>
            <a:ext cx="309022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Target: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generalmente son médicos especialistas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Material de quirófano</a:t>
            </a:r>
          </a:p>
          <a:p>
            <a:endParaRPr lang="en-US" dirty="0"/>
          </a:p>
        </p:txBody>
      </p:sp>
      <p:sp>
        <p:nvSpPr>
          <p:cNvPr id="14" name="Flecha abajo 13"/>
          <p:cNvSpPr/>
          <p:nvPr/>
        </p:nvSpPr>
        <p:spPr>
          <a:xfrm>
            <a:off x="9580089" y="3543347"/>
            <a:ext cx="457200" cy="494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2370" r="-1"/>
          <a:stretch/>
        </p:blipFill>
        <p:spPr>
          <a:xfrm>
            <a:off x="1010446" y="4855617"/>
            <a:ext cx="2326626" cy="172243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509" y="4930441"/>
            <a:ext cx="2609850" cy="1657350"/>
          </a:xfrm>
          <a:prstGeom prst="rect">
            <a:avLst/>
          </a:prstGeom>
        </p:spPr>
      </p:pic>
      <p:pic>
        <p:nvPicPr>
          <p:cNvPr id="19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17" y="4627012"/>
            <a:ext cx="3031543" cy="20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0</TotalTime>
  <Words>1271</Words>
  <Application>Microsoft Office PowerPoint</Application>
  <PresentationFormat>Panorámica</PresentationFormat>
  <Paragraphs>255</Paragraphs>
  <Slides>23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Wingdings</vt:lpstr>
      <vt:lpstr>Tema de Office</vt:lpstr>
      <vt:lpstr>He acabado la carrera…  ¿y ahora qué?</vt:lpstr>
      <vt:lpstr>Educación</vt:lpstr>
      <vt:lpstr>Experiencia Laboral</vt:lpstr>
      <vt:lpstr>¿ Qué es Terumo?</vt:lpstr>
      <vt:lpstr>¿Qué es la oncología intervencionista?</vt:lpstr>
      <vt:lpstr>¿Cómo puedo tratar los tumores hepáticos de forma locoregional?</vt:lpstr>
      <vt:lpstr>¿A qué me dedico yo?</vt:lpstr>
      <vt:lpstr>Industria Farmacéutica</vt:lpstr>
      <vt:lpstr>Distintos tipos de industrias farmacéuticas</vt:lpstr>
      <vt:lpstr>Departamentos &amp; Roles</vt:lpstr>
      <vt:lpstr>Marketing</vt:lpstr>
      <vt:lpstr>Ventas</vt:lpstr>
      <vt:lpstr>Medical Affairs</vt:lpstr>
      <vt:lpstr>Clinical Operations</vt:lpstr>
      <vt:lpstr>Market Access</vt:lpstr>
      <vt:lpstr>Una empresa funciona cuando hay una visón y alineación crossfuncional</vt:lpstr>
      <vt:lpstr>¿Como entrar a la Industria Farmacéutica?</vt:lpstr>
      <vt:lpstr>Becas particulares de cada empresa </vt:lpstr>
      <vt:lpstr>Máster con prácticas en empresa</vt:lpstr>
      <vt:lpstr>Portales para búsquedas de empleo</vt:lpstr>
      <vt:lpstr>Mis consejos personales</vt:lpstr>
      <vt:lpstr>Presentación de PowerPoint</vt:lpstr>
      <vt:lpstr>Muchas Gracias Y Buena Suerte!!!!</vt:lpstr>
    </vt:vector>
  </TitlesOfParts>
  <Company>Terumo Europe N.V.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Gonzalez Hernandez Elena</dc:creator>
  <cp:lastModifiedBy>Luisa</cp:lastModifiedBy>
  <cp:revision>56</cp:revision>
  <dcterms:created xsi:type="dcterms:W3CDTF">2018-10-16T21:00:41Z</dcterms:created>
  <dcterms:modified xsi:type="dcterms:W3CDTF">2018-10-22T18:49:06Z</dcterms:modified>
</cp:coreProperties>
</file>