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CEF56-C81F-444D-B003-63A6D769B951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2462C-2EB8-4E78-8DC4-5F6A857315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7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233A4-D674-4C7B-AA2D-A8B4504C7FA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019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825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00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21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03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88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08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41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93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40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69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4E4FB-9224-4041-ABDC-E3526587B555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28897-31A6-4A0A-B8F0-9C22573739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073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open?id=1MUHTt9y962xpg3PHOql1wT77uMaWCByS" TargetMode="External"/><Relationship Id="rId13" Type="http://schemas.openxmlformats.org/officeDocument/2006/relationships/hyperlink" Target="https://drive.google.com/open?id=1MkkT1_fTZZ_GXJSo4P_N-YchLj1aF_pd" TargetMode="External"/><Relationship Id="rId3" Type="http://schemas.openxmlformats.org/officeDocument/2006/relationships/hyperlink" Target="https://drive.google.com/open?id=1MUOWORCAdCzOpvTRIWp7hbcT_ZSUn747" TargetMode="External"/><Relationship Id="rId7" Type="http://schemas.openxmlformats.org/officeDocument/2006/relationships/hyperlink" Target="https://drive.google.com/open?id=1MbtNxGWuY8jaFleEogg9jq8KEi6kHlAa" TargetMode="External"/><Relationship Id="rId12" Type="http://schemas.openxmlformats.org/officeDocument/2006/relationships/hyperlink" Target="https://drive.google.com/open?id=1MgsqEs2yo9FEv9qsIAFUj-hVD0a6jGE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Mbh3tTXfY9TVrmR0BdXHujIMJx5TLUfo" TargetMode="External"/><Relationship Id="rId11" Type="http://schemas.openxmlformats.org/officeDocument/2006/relationships/hyperlink" Target="https://drive.google.com/open?id=1Mgp4YgAw5Xn9naBtsm_7tWmIheC699a8" TargetMode="External"/><Relationship Id="rId5" Type="http://schemas.openxmlformats.org/officeDocument/2006/relationships/hyperlink" Target="https://drive.google.com/open?id=1M_mnrf7ygOYNC_MyO765hvBt4ZBJ8afi" TargetMode="External"/><Relationship Id="rId15" Type="http://schemas.openxmlformats.org/officeDocument/2006/relationships/hyperlink" Target="https://drive.google.com/open?id=1NOds7Nk_ARxd1H0vrrWioMK8cr5iSRZA" TargetMode="External"/><Relationship Id="rId10" Type="http://schemas.openxmlformats.org/officeDocument/2006/relationships/hyperlink" Target="https://drive.google.com/open?id=1Mg7jKN3e53pGnXAqp25IbqphzBoP464q" TargetMode="External"/><Relationship Id="rId4" Type="http://schemas.openxmlformats.org/officeDocument/2006/relationships/hyperlink" Target="https://drive.google.com/open?id=1MXrW-pnxFVBGLlHNIUZ37FmtIXy1WA6T" TargetMode="External"/><Relationship Id="rId9" Type="http://schemas.openxmlformats.org/officeDocument/2006/relationships/hyperlink" Target="https://drive.google.com/open?id=1MdZEqU9rIkNhsr4zYriicZIDyObCm2Fm" TargetMode="External"/><Relationship Id="rId14" Type="http://schemas.openxmlformats.org/officeDocument/2006/relationships/hyperlink" Target="https://drive.google.com/open?id=1MmeVpqJQs-AxcNCXR5Y94X4X3ROFwY1b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6882" y="198622"/>
            <a:ext cx="11718235" cy="64902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9872" y="2706897"/>
            <a:ext cx="10250128" cy="965452"/>
          </a:xfrm>
        </p:spPr>
        <p:txBody>
          <a:bodyPr>
            <a:normAutofit/>
          </a:bodyPr>
          <a:lstStyle/>
          <a:p>
            <a:r>
              <a:rPr lang="es-ES" sz="4400" b="1" dirty="0">
                <a:solidFill>
                  <a:schemeClr val="bg1"/>
                </a:solidFill>
              </a:rPr>
              <a:t>7</a:t>
            </a:r>
            <a:r>
              <a:rPr lang="es-ES" sz="4400" b="1" dirty="0" smtClean="0">
                <a:solidFill>
                  <a:schemeClr val="bg1"/>
                </a:solidFill>
              </a:rPr>
              <a:t>. CÓMO REPETIR UNA SOLICITUD</a:t>
            </a:r>
          </a:p>
          <a:p>
            <a:endParaRPr lang="es-ES" sz="4400" dirty="0">
              <a:solidFill>
                <a:schemeClr val="bg1"/>
              </a:solidFill>
            </a:endParaRPr>
          </a:p>
          <a:p>
            <a:endParaRPr lang="es-ES" sz="4400" dirty="0" smtClean="0">
              <a:solidFill>
                <a:schemeClr val="bg1">
                  <a:lumMod val="85000"/>
                </a:schemeClr>
              </a:solidFill>
            </a:endParaRPr>
          </a:p>
          <a:p>
            <a:endParaRPr lang="es-E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6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73426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s-ES_tradnl" b="1" dirty="0">
                <a:solidFill>
                  <a:schemeClr val="bg1"/>
                </a:solidFill>
              </a:rPr>
              <a:t> </a:t>
            </a:r>
            <a:r>
              <a:rPr lang="es-ES_tradnl" b="1" dirty="0" smtClean="0">
                <a:solidFill>
                  <a:schemeClr val="bg1"/>
                </a:solidFill>
              </a:rPr>
              <a:t>Cómo repetir una solicitud</a:t>
            </a:r>
            <a:endParaRPr lang="es-ES_tradnl" b="1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445483" y="6356350"/>
            <a:ext cx="2743200" cy="365125"/>
          </a:xfrm>
        </p:spPr>
        <p:txBody>
          <a:bodyPr/>
          <a:lstStyle/>
          <a:p>
            <a:fld id="{E604870F-16AC-4890-ACA2-F57D6892F490}" type="slidenum">
              <a:rPr lang="es-ES" smtClean="0"/>
              <a:t>2</a:t>
            </a:fld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350520" y="1310640"/>
            <a:ext cx="1098804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Tenemos dos formas de repetir una solicitud:</a:t>
            </a:r>
          </a:p>
          <a:p>
            <a:endParaRPr lang="es-ES" sz="2800" dirty="0"/>
          </a:p>
          <a:p>
            <a:r>
              <a:rPr lang="es-ES" sz="2800" dirty="0" smtClean="0"/>
              <a:t>1.- </a:t>
            </a:r>
            <a:r>
              <a:rPr lang="es-ES" sz="2800" b="1" dirty="0" smtClean="0"/>
              <a:t>Duplicar</a:t>
            </a:r>
            <a:r>
              <a:rPr lang="es-ES" sz="2800" dirty="0" smtClean="0"/>
              <a:t>: En </a:t>
            </a:r>
            <a:r>
              <a:rPr lang="es-ES" sz="2800" dirty="0"/>
              <a:t>la pantalla de </a:t>
            </a:r>
            <a:r>
              <a:rPr lang="es-ES" sz="2800" b="1" dirty="0"/>
              <a:t>“Solicitudes de compra”</a:t>
            </a:r>
            <a:r>
              <a:rPr lang="es-ES" sz="2800" dirty="0"/>
              <a:t> tendremos acceso siempre a las compras recientes y los artículos consultados recientemente. De este modo, basta con seleccionar estos artículos para </a:t>
            </a:r>
            <a:r>
              <a:rPr lang="es-ES" sz="2800" b="1" dirty="0" smtClean="0"/>
              <a:t>Duplicar</a:t>
            </a:r>
            <a:r>
              <a:rPr lang="es-ES" sz="2800" dirty="0" smtClean="0"/>
              <a:t> la solicitud. </a:t>
            </a:r>
          </a:p>
          <a:p>
            <a:endParaRPr lang="es-ES" sz="2800" dirty="0"/>
          </a:p>
          <a:p>
            <a:r>
              <a:rPr lang="es-ES" sz="2800" dirty="0" smtClean="0"/>
              <a:t>2.- Creando una </a:t>
            </a:r>
            <a:r>
              <a:rPr lang="es-ES" sz="2800" b="1" dirty="0" smtClean="0"/>
              <a:t>Lista de Compra</a:t>
            </a:r>
            <a:r>
              <a:rPr lang="es-ES" sz="2800" dirty="0" smtClean="0"/>
              <a:t>: desde </a:t>
            </a:r>
            <a:r>
              <a:rPr lang="es-ES" sz="2800" dirty="0"/>
              <a:t>cualquier artículo podemos crear una lista </a:t>
            </a:r>
            <a:r>
              <a:rPr lang="es-ES" sz="2800" dirty="0" smtClean="0"/>
              <a:t>de </a:t>
            </a:r>
            <a:r>
              <a:rPr lang="es-ES" sz="2800" dirty="0"/>
              <a:t>compra o añadir productos a una lista creada previamente. De este modo podemos repetir compras de varios artículos con facilidad.</a:t>
            </a:r>
          </a:p>
          <a:p>
            <a:r>
              <a:rPr lang="es-ES" sz="2800" dirty="0"/>
              <a:t>Es posible tener varias listas de la compra y gestionarlas desde la pantalla inicial de solicitudes de </a:t>
            </a:r>
            <a:r>
              <a:rPr lang="es-ES" sz="2800" dirty="0" smtClean="0"/>
              <a:t>compra.</a:t>
            </a:r>
            <a:endParaRPr lang="es-ES" sz="2800" dirty="0"/>
          </a:p>
          <a:p>
            <a:endParaRPr lang="es-ES" sz="2800" dirty="0"/>
          </a:p>
          <a:p>
            <a:r>
              <a:rPr lang="es-ES" dirty="0"/>
              <a:t/>
            </a:r>
            <a:br>
              <a:rPr lang="es-ES" dirty="0"/>
            </a:br>
            <a:endParaRPr lang="es-ES" sz="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43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73426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s-ES_tradnl" b="1" dirty="0" smtClean="0">
                <a:solidFill>
                  <a:schemeClr val="bg1"/>
                </a:solidFill>
              </a:rPr>
              <a:t> Duplicar una Solicitud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445483" y="6356350"/>
            <a:ext cx="2743200" cy="365125"/>
          </a:xfrm>
        </p:spPr>
        <p:txBody>
          <a:bodyPr/>
          <a:lstStyle/>
          <a:p>
            <a:fld id="{E604870F-16AC-4890-ACA2-F57D6892F490}" type="slidenum">
              <a:rPr lang="es-ES" smtClean="0"/>
              <a:t>3</a:t>
            </a:fld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t="13866" r="59349" b="39132"/>
          <a:stretch/>
        </p:blipFill>
        <p:spPr>
          <a:xfrm>
            <a:off x="162278" y="1730491"/>
            <a:ext cx="6075041" cy="2630651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/>
          <a:srcRect t="25266" r="1455" b="47003"/>
          <a:stretch/>
        </p:blipFill>
        <p:spPr>
          <a:xfrm>
            <a:off x="162278" y="4528102"/>
            <a:ext cx="11549858" cy="182824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12" name="Elipse 11"/>
          <p:cNvSpPr/>
          <p:nvPr/>
        </p:nvSpPr>
        <p:spPr>
          <a:xfrm>
            <a:off x="9987396" y="4439716"/>
            <a:ext cx="1659373" cy="378594"/>
          </a:xfrm>
          <a:prstGeom prst="ellipse">
            <a:avLst/>
          </a:prstGeom>
          <a:noFill/>
          <a:ln w="7302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9174480" y="4177310"/>
            <a:ext cx="549389" cy="7388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760924" y="1578572"/>
            <a:ext cx="4885845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Para </a:t>
            </a:r>
            <a:r>
              <a:rPr lang="es-ES" sz="2000" b="1" dirty="0" smtClean="0"/>
              <a:t>Duplicar</a:t>
            </a:r>
            <a:r>
              <a:rPr lang="es-ES" sz="2000" dirty="0" smtClean="0"/>
              <a:t> </a:t>
            </a:r>
            <a:r>
              <a:rPr lang="es-ES" sz="2000" dirty="0"/>
              <a:t>una solicitud buscaremos la solicitud deseada y al entrar en ella seleccionaremos en </a:t>
            </a:r>
            <a:r>
              <a:rPr lang="es-ES" sz="2000" b="1" dirty="0"/>
              <a:t>“Acciones</a:t>
            </a:r>
            <a:r>
              <a:rPr lang="es-ES" sz="2000" dirty="0"/>
              <a:t>” </a:t>
            </a:r>
            <a:r>
              <a:rPr lang="es-ES" sz="2000" dirty="0" smtClean="0"/>
              <a:t>la opción de</a:t>
            </a:r>
            <a:r>
              <a:rPr lang="es-ES" sz="2000" b="1" dirty="0" smtClean="0"/>
              <a:t> “</a:t>
            </a:r>
            <a:r>
              <a:rPr lang="es-ES" sz="2000" b="1" dirty="0"/>
              <a:t>Duplicar”. </a:t>
            </a:r>
            <a:endParaRPr lang="es-ES" sz="2000" b="1" dirty="0" smtClean="0"/>
          </a:p>
          <a:p>
            <a:r>
              <a:rPr lang="es-ES" sz="2000" dirty="0" smtClean="0"/>
              <a:t>Esta </a:t>
            </a:r>
            <a:r>
              <a:rPr lang="es-ES" sz="2000" dirty="0"/>
              <a:t>acción copia todos los campos de la anterior solicitud, por lo que deberemos revisar si existe algún cambio en la cantidad, plazos, anexos, centro de coste, etc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6396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73426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s-ES_tradnl" b="1" dirty="0" smtClean="0">
                <a:solidFill>
                  <a:schemeClr val="bg1"/>
                </a:solidFill>
              </a:rPr>
              <a:t> Realizar Lista de compra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445483" y="6356350"/>
            <a:ext cx="2743200" cy="365125"/>
          </a:xfrm>
        </p:spPr>
        <p:txBody>
          <a:bodyPr/>
          <a:lstStyle/>
          <a:p>
            <a:fld id="{E604870F-16AC-4890-ACA2-F57D6892F490}" type="slidenum">
              <a:rPr lang="es-ES" smtClean="0"/>
              <a:t>4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r="37978"/>
          <a:stretch/>
        </p:blipFill>
        <p:spPr>
          <a:xfrm>
            <a:off x="6704356" y="1165965"/>
            <a:ext cx="4626848" cy="34107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CuadroTexto 10"/>
          <p:cNvSpPr txBox="1"/>
          <p:nvPr/>
        </p:nvSpPr>
        <p:spPr>
          <a:xfrm>
            <a:off x="640344" y="1522464"/>
            <a:ext cx="488584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Al seleccionar un artículo para nuestra Solicitud, te da la opción de agregarlo a la lista de compra.</a:t>
            </a:r>
            <a:endParaRPr lang="es-ES" sz="2000" dirty="0"/>
          </a:p>
        </p:txBody>
      </p:sp>
      <p:sp>
        <p:nvSpPr>
          <p:cNvPr id="12" name="Elipse 11"/>
          <p:cNvSpPr/>
          <p:nvPr/>
        </p:nvSpPr>
        <p:spPr>
          <a:xfrm>
            <a:off x="8368851" y="3672347"/>
            <a:ext cx="435936" cy="488100"/>
          </a:xfrm>
          <a:prstGeom prst="ellipse">
            <a:avLst/>
          </a:prstGeom>
          <a:noFill/>
          <a:ln w="7302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4586748" y="2538127"/>
            <a:ext cx="3893575" cy="18126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652" y="4759370"/>
            <a:ext cx="10019074" cy="17795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CuadroTexto 17"/>
          <p:cNvSpPr txBox="1"/>
          <p:nvPr/>
        </p:nvSpPr>
        <p:spPr>
          <a:xfrm>
            <a:off x="516652" y="3274822"/>
            <a:ext cx="488584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Una vez creadas las listas, se puede acceder a ellas desde la Página de Solicitudes.</a:t>
            </a:r>
            <a:endParaRPr lang="es-ES" sz="2000" dirty="0"/>
          </a:p>
        </p:txBody>
      </p:sp>
      <p:sp>
        <p:nvSpPr>
          <p:cNvPr id="19" name="Elipse 18"/>
          <p:cNvSpPr/>
          <p:nvPr/>
        </p:nvSpPr>
        <p:spPr>
          <a:xfrm>
            <a:off x="9017780" y="4815487"/>
            <a:ext cx="1461703" cy="434021"/>
          </a:xfrm>
          <a:prstGeom prst="ellipse">
            <a:avLst/>
          </a:prstGeom>
          <a:noFill/>
          <a:ln w="7302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1" name="Conector angular 20"/>
          <p:cNvCxnSpPr/>
          <p:nvPr/>
        </p:nvCxnSpPr>
        <p:spPr>
          <a:xfrm>
            <a:off x="5402497" y="3731024"/>
            <a:ext cx="3615283" cy="1418184"/>
          </a:xfrm>
          <a:prstGeom prst="bentConnector3">
            <a:avLst>
              <a:gd name="adj1" fmla="val 20628"/>
            </a:avLst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5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73426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s-ES_tradnl" b="1" dirty="0" smtClean="0">
                <a:solidFill>
                  <a:schemeClr val="bg1"/>
                </a:solidFill>
              </a:rPr>
              <a:t> Realizar Lista de compra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445483" y="6356350"/>
            <a:ext cx="2743200" cy="365125"/>
          </a:xfrm>
        </p:spPr>
        <p:txBody>
          <a:bodyPr/>
          <a:lstStyle/>
          <a:p>
            <a:fld id="{E604870F-16AC-4890-ACA2-F57D6892F490}" type="slidenum">
              <a:rPr lang="es-ES" smtClean="0"/>
              <a:t>5</a:t>
            </a:fld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87" y="1495280"/>
            <a:ext cx="10019074" cy="17795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CuadroTexto 17"/>
          <p:cNvSpPr txBox="1"/>
          <p:nvPr/>
        </p:nvSpPr>
        <p:spPr>
          <a:xfrm>
            <a:off x="644535" y="4183372"/>
            <a:ext cx="488584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En </a:t>
            </a:r>
            <a:r>
              <a:rPr lang="es-ES" sz="2000" b="1" dirty="0" smtClean="0"/>
              <a:t>Listas de compra </a:t>
            </a:r>
            <a:r>
              <a:rPr lang="es-ES" sz="2000" dirty="0" smtClean="0"/>
              <a:t>puedes crear listas nuevas y modificar y gestionar las que ya tienes.</a:t>
            </a:r>
            <a:endParaRPr lang="es-ES" sz="2000" dirty="0"/>
          </a:p>
        </p:txBody>
      </p:sp>
      <p:sp>
        <p:nvSpPr>
          <p:cNvPr id="19" name="Elipse 18"/>
          <p:cNvSpPr/>
          <p:nvPr/>
        </p:nvSpPr>
        <p:spPr>
          <a:xfrm>
            <a:off x="9150515" y="1551397"/>
            <a:ext cx="1461703" cy="434021"/>
          </a:xfrm>
          <a:prstGeom prst="ellipse">
            <a:avLst/>
          </a:prstGeom>
          <a:noFill/>
          <a:ln w="7302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986" y="2041535"/>
            <a:ext cx="3800475" cy="16859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3890962"/>
            <a:ext cx="5781675" cy="2647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Elipse 15"/>
          <p:cNvSpPr/>
          <p:nvPr/>
        </p:nvSpPr>
        <p:spPr>
          <a:xfrm>
            <a:off x="6912230" y="4647208"/>
            <a:ext cx="435936" cy="396740"/>
          </a:xfrm>
          <a:prstGeom prst="ellipse">
            <a:avLst/>
          </a:prstGeom>
          <a:noFill/>
          <a:ln w="7302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16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2028" y="1208629"/>
            <a:ext cx="11437687" cy="55080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 smtClean="0">
                <a:solidFill>
                  <a:schemeClr val="accent5"/>
                </a:solidFill>
              </a:rPr>
              <a:t>0.       AUTORIZACIÓN PARA COMPRAR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DÓNDE </a:t>
            </a:r>
            <a:r>
              <a:rPr lang="es-ES" sz="2400" dirty="0">
                <a:solidFill>
                  <a:schemeClr val="accent5"/>
                </a:solidFill>
              </a:rPr>
              <a:t>SE REALIZA LA </a:t>
            </a:r>
            <a:r>
              <a:rPr lang="es-ES" sz="2400" dirty="0" smtClean="0">
                <a:solidFill>
                  <a:schemeClr val="accent5"/>
                </a:solidFill>
              </a:rPr>
              <a:t>SOLICITUD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CONFIGURAR </a:t>
            </a:r>
            <a:r>
              <a:rPr lang="es-ES" sz="2400" dirty="0">
                <a:solidFill>
                  <a:schemeClr val="accent5"/>
                </a:solidFill>
              </a:rPr>
              <a:t>LAS PREFERENCIAS DE LA SOLICITUD DE </a:t>
            </a:r>
            <a:r>
              <a:rPr lang="es-ES" sz="2400" dirty="0" smtClean="0">
                <a:solidFill>
                  <a:schemeClr val="accent5"/>
                </a:solidFill>
              </a:rPr>
              <a:t>COMPRA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CÓMO </a:t>
            </a:r>
            <a:r>
              <a:rPr lang="es-ES" sz="2400" dirty="0">
                <a:solidFill>
                  <a:schemeClr val="accent5"/>
                </a:solidFill>
              </a:rPr>
              <a:t>GENERAR UNA SOLICITUD DE </a:t>
            </a:r>
            <a:r>
              <a:rPr lang="es-ES" sz="2400" dirty="0" smtClean="0">
                <a:solidFill>
                  <a:schemeClr val="accent5"/>
                </a:solidFill>
              </a:rPr>
              <a:t>COMPRA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TRAMITAR LA SOLICITUD </a:t>
            </a:r>
            <a:r>
              <a:rPr lang="es-ES" sz="2400" dirty="0">
                <a:solidFill>
                  <a:schemeClr val="accent5"/>
                </a:solidFill>
              </a:rPr>
              <a:t>DE </a:t>
            </a:r>
            <a:r>
              <a:rPr lang="es-ES" sz="2400" dirty="0" smtClean="0">
                <a:solidFill>
                  <a:schemeClr val="accent5"/>
                </a:solidFill>
              </a:rPr>
              <a:t>COMPRA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GENERAR </a:t>
            </a:r>
            <a:r>
              <a:rPr lang="es-ES" sz="2400" dirty="0">
                <a:solidFill>
                  <a:schemeClr val="accent5"/>
                </a:solidFill>
              </a:rPr>
              <a:t>LA SOLICITUD DE ARTÍCULO NO INCLUIDO EN EL </a:t>
            </a:r>
            <a:r>
              <a:rPr lang="es-ES" sz="2400" dirty="0" smtClean="0">
                <a:solidFill>
                  <a:schemeClr val="accent5"/>
                </a:solidFill>
              </a:rPr>
              <a:t>CATÁLOGO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CÓMO </a:t>
            </a:r>
            <a:r>
              <a:rPr lang="es-ES" sz="2400" dirty="0">
                <a:solidFill>
                  <a:schemeClr val="accent5"/>
                </a:solidFill>
              </a:rPr>
              <a:t>ESTÁN MIS </a:t>
            </a:r>
            <a:r>
              <a:rPr lang="es-ES" sz="2400" dirty="0" smtClean="0">
                <a:solidFill>
                  <a:schemeClr val="accent5"/>
                </a:solidFill>
              </a:rPr>
              <a:t>SOLICITUDES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CÓMO </a:t>
            </a:r>
            <a:r>
              <a:rPr lang="es-ES" sz="2400" dirty="0">
                <a:solidFill>
                  <a:schemeClr val="accent5"/>
                </a:solidFill>
              </a:rPr>
              <a:t>REPETIR UNA </a:t>
            </a:r>
            <a:r>
              <a:rPr lang="es-ES" sz="2400" dirty="0" smtClean="0">
                <a:solidFill>
                  <a:schemeClr val="accent5"/>
                </a:solidFill>
              </a:rPr>
              <a:t>SOLICITUD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CÓMO REALIZAR UNA MODIFICACIÓN EN UNA SOLICITUD: UNA ORDEN DE CAMBIO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RECLAMACIONES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DEVOLUCIONES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CÓMO PUEDO VER EL ESTADO DE MI RECLAMACIÓN/DEVOLUCIÓN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chemeClr val="accent5"/>
                </a:solidFill>
              </a:rPr>
              <a:t>CATEGORÍAS DE COMPRA</a:t>
            </a:r>
            <a:endParaRPr lang="es-ES" sz="2400" dirty="0">
              <a:solidFill>
                <a:schemeClr val="accent5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es-ES" sz="2400" dirty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 smtClean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 smtClean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 smtClean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 smtClean="0"/>
          </a:p>
          <a:p>
            <a:pPr marL="457200" indent="-457200" algn="ctr">
              <a:lnSpc>
                <a:spcPct val="150000"/>
              </a:lnSpc>
              <a:buAutoNum type="arabicPeriod"/>
            </a:pPr>
            <a:endParaRPr lang="es-ES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7342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es-ES_tradnl" b="1" dirty="0">
                <a:solidFill>
                  <a:schemeClr val="bg1"/>
                </a:solidFill>
              </a:rPr>
              <a:t> </a:t>
            </a:r>
            <a:r>
              <a:rPr lang="es-ES_tradnl" b="1" dirty="0" smtClean="0">
                <a:solidFill>
                  <a:schemeClr val="bg1"/>
                </a:solidFill>
              </a:rPr>
              <a:t> Índice</a:t>
            </a:r>
            <a:endParaRPr lang="es-ES_tradnl" b="1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445483" y="6356350"/>
            <a:ext cx="2743200" cy="365125"/>
          </a:xfrm>
          <a:ln>
            <a:noFill/>
          </a:ln>
        </p:spPr>
        <p:txBody>
          <a:bodyPr/>
          <a:lstStyle/>
          <a:p>
            <a:fld id="{E604870F-16AC-4890-ACA2-F57D6892F490}" type="slidenum">
              <a:rPr lang="es-ES" smtClean="0"/>
              <a:t>6</a:t>
            </a:fld>
            <a:endParaRPr lang="es-ES" dirty="0"/>
          </a:p>
        </p:txBody>
      </p:sp>
      <p:sp>
        <p:nvSpPr>
          <p:cNvPr id="8" name="Rectángulo 7">
            <a:hlinkClick r:id="rId3"/>
          </p:cNvPr>
          <p:cNvSpPr/>
          <p:nvPr/>
        </p:nvSpPr>
        <p:spPr>
          <a:xfrm>
            <a:off x="380999" y="1244550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>
            <a:hlinkClick r:id="rId4"/>
          </p:cNvPr>
          <p:cNvSpPr/>
          <p:nvPr/>
        </p:nvSpPr>
        <p:spPr>
          <a:xfrm>
            <a:off x="380999" y="1662945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hlinkClick r:id="rId5"/>
          </p:cNvPr>
          <p:cNvSpPr/>
          <p:nvPr/>
        </p:nvSpPr>
        <p:spPr>
          <a:xfrm>
            <a:off x="380999" y="2081340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hlinkClick r:id="rId6"/>
          </p:cNvPr>
          <p:cNvSpPr/>
          <p:nvPr/>
        </p:nvSpPr>
        <p:spPr>
          <a:xfrm>
            <a:off x="380999" y="2499735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hlinkClick r:id="rId7"/>
          </p:cNvPr>
          <p:cNvSpPr/>
          <p:nvPr/>
        </p:nvSpPr>
        <p:spPr>
          <a:xfrm>
            <a:off x="380999" y="2918130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hlinkClick r:id="rId8"/>
          </p:cNvPr>
          <p:cNvSpPr/>
          <p:nvPr/>
        </p:nvSpPr>
        <p:spPr>
          <a:xfrm>
            <a:off x="380999" y="3336525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hlinkClick r:id="rId9"/>
          </p:cNvPr>
          <p:cNvSpPr/>
          <p:nvPr/>
        </p:nvSpPr>
        <p:spPr>
          <a:xfrm>
            <a:off x="380999" y="3754920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hlinkClick r:id="rId10"/>
          </p:cNvPr>
          <p:cNvSpPr/>
          <p:nvPr/>
        </p:nvSpPr>
        <p:spPr>
          <a:xfrm>
            <a:off x="380999" y="4173315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hlinkClick r:id="rId11"/>
          </p:cNvPr>
          <p:cNvSpPr/>
          <p:nvPr/>
        </p:nvSpPr>
        <p:spPr>
          <a:xfrm>
            <a:off x="380999" y="4591710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hlinkClick r:id="rId12"/>
          </p:cNvPr>
          <p:cNvSpPr/>
          <p:nvPr/>
        </p:nvSpPr>
        <p:spPr>
          <a:xfrm>
            <a:off x="380999" y="5010105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>
            <a:hlinkClick r:id="rId13"/>
          </p:cNvPr>
          <p:cNvSpPr/>
          <p:nvPr/>
        </p:nvSpPr>
        <p:spPr>
          <a:xfrm>
            <a:off x="380999" y="5428500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hlinkClick r:id="rId14"/>
          </p:cNvPr>
          <p:cNvSpPr/>
          <p:nvPr/>
        </p:nvSpPr>
        <p:spPr>
          <a:xfrm>
            <a:off x="380999" y="5846895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Rectángulo 19">
            <a:hlinkClick r:id="rId15"/>
          </p:cNvPr>
          <p:cNvSpPr/>
          <p:nvPr/>
        </p:nvSpPr>
        <p:spPr>
          <a:xfrm>
            <a:off x="380999" y="6306097"/>
            <a:ext cx="109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52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6882" y="183874"/>
            <a:ext cx="11718235" cy="64902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999" y="3429000"/>
            <a:ext cx="9144000" cy="1145808"/>
          </a:xfrm>
        </p:spPr>
        <p:txBody>
          <a:bodyPr/>
          <a:lstStyle/>
          <a:p>
            <a:r>
              <a:rPr lang="es-ES" sz="2800" dirty="0" smtClean="0">
                <a:solidFill>
                  <a:schemeClr val="bg1"/>
                </a:solidFill>
              </a:rPr>
              <a:t>Servicio de Compras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2020</a:t>
            </a:r>
          </a:p>
          <a:p>
            <a:endParaRPr lang="es-E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327</Words>
  <Application>Microsoft Office PowerPoint</Application>
  <PresentationFormat>Panorámica</PresentationFormat>
  <Paragraphs>50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 Cómo repetir una solicitud</vt:lpstr>
      <vt:lpstr> Duplicar una Solicitud</vt:lpstr>
      <vt:lpstr> Realizar Lista de compra</vt:lpstr>
      <vt:lpstr> Realizar Lista de compra</vt:lpstr>
      <vt:lpstr>  Índice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Mónica Chocarro</dc:creator>
  <cp:lastModifiedBy>José María Arévalo</cp:lastModifiedBy>
  <cp:revision>6</cp:revision>
  <dcterms:created xsi:type="dcterms:W3CDTF">2020-05-12T16:47:19Z</dcterms:created>
  <dcterms:modified xsi:type="dcterms:W3CDTF">2020-05-20T06:09:06Z</dcterms:modified>
</cp:coreProperties>
</file>