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4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0042E-5CE7-4A7A-BEFD-EB28433FB33F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816F0-B945-4334-A787-80A938FA0C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9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33A4-D674-4C7B-AA2D-A8B4504C7FA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11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67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4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03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15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155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78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07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48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12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1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88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2B5F-B5F9-4073-A994-A48188F789E7}" type="datetimeFigureOut">
              <a:rPr lang="es-ES" smtClean="0"/>
              <a:t>23/06/2020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029F-2100-4AAC-8D37-BCAD1E88D0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38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MUHTt9y962xpg3PHOql1wT77uMaWCByS" TargetMode="External"/><Relationship Id="rId13" Type="http://schemas.openxmlformats.org/officeDocument/2006/relationships/hyperlink" Target="https://drive.google.com/open?id=1MkkT1_fTZZ_GXJSo4P_N-YchLj1aF_pd" TargetMode="External"/><Relationship Id="rId3" Type="http://schemas.openxmlformats.org/officeDocument/2006/relationships/hyperlink" Target="https://drive.google.com/open?id=1MUOWORCAdCzOpvTRIWp7hbcT_ZSUn747" TargetMode="External"/><Relationship Id="rId7" Type="http://schemas.openxmlformats.org/officeDocument/2006/relationships/hyperlink" Target="https://drive.google.com/open?id=1MbtNxGWuY8jaFleEogg9jq8KEi6kHlAa" TargetMode="External"/><Relationship Id="rId12" Type="http://schemas.openxmlformats.org/officeDocument/2006/relationships/hyperlink" Target="https://drive.google.com/open?id=1MgsqEs2yo9FEv9qsIAFUj-hVD0a6jGE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Mbh3tTXfY9TVrmR0BdXHujIMJx5TLUfo" TargetMode="External"/><Relationship Id="rId11" Type="http://schemas.openxmlformats.org/officeDocument/2006/relationships/hyperlink" Target="https://drive.google.com/open?id=1Mgp4YgAw5Xn9naBtsm_7tWmIheC699a8" TargetMode="External"/><Relationship Id="rId5" Type="http://schemas.openxmlformats.org/officeDocument/2006/relationships/hyperlink" Target="https://drive.google.com/open?id=1M_mnrf7ygOYNC_MyO765hvBt4ZBJ8afi" TargetMode="External"/><Relationship Id="rId15" Type="http://schemas.openxmlformats.org/officeDocument/2006/relationships/hyperlink" Target="https://drive.google.com/open?id=1NOds7Nk_ARxd1H0vrrWioMK8cr5iSRZA" TargetMode="External"/><Relationship Id="rId10" Type="http://schemas.openxmlformats.org/officeDocument/2006/relationships/hyperlink" Target="https://drive.google.com/open?id=1Mg7jKN3e53pGnXAqp25IbqphzBoP464q" TargetMode="External"/><Relationship Id="rId4" Type="http://schemas.openxmlformats.org/officeDocument/2006/relationships/hyperlink" Target="https://drive.google.com/open?id=1MXrW-pnxFVBGLlHNIUZ37FmtIXy1WA6T" TargetMode="External"/><Relationship Id="rId9" Type="http://schemas.openxmlformats.org/officeDocument/2006/relationships/hyperlink" Target="https://drive.google.com/open?id=1MdZEqU9rIkNhsr4zYriicZIDyObCm2Fm" TargetMode="External"/><Relationship Id="rId14" Type="http://schemas.openxmlformats.org/officeDocument/2006/relationships/hyperlink" Target="https://drive.google.com/open?id=1MmeVpqJQs-AxcNCXR5Y94X4X3ROFwY1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98622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9872" y="2706896"/>
            <a:ext cx="10250128" cy="1511143"/>
          </a:xfrm>
        </p:spPr>
        <p:txBody>
          <a:bodyPr>
            <a:normAutofit fontScale="85000" lnSpcReduction="10000"/>
          </a:bodyPr>
          <a:lstStyle/>
          <a:p>
            <a:r>
              <a:rPr lang="es-ES" sz="5200" b="1" dirty="0" smtClean="0">
                <a:solidFill>
                  <a:schemeClr val="bg1"/>
                </a:solidFill>
              </a:rPr>
              <a:t>5. GENERAR LA SOLICITUD DE ARTÍCULO NO INCLUIDO EN EL CATÁLOGO</a:t>
            </a:r>
          </a:p>
          <a:p>
            <a:endParaRPr lang="es-ES" sz="1800" dirty="0">
              <a:solidFill>
                <a:schemeClr val="bg1"/>
              </a:solidFill>
            </a:endParaRPr>
          </a:p>
          <a:p>
            <a:endParaRPr lang="es-ES" sz="44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2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Solicitud Artículo 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2</a:t>
            </a:fld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1503969" y="1249997"/>
            <a:ext cx="1523656" cy="1057774"/>
          </a:xfrm>
          <a:prstGeom prst="ellipse">
            <a:avLst/>
          </a:prstGeom>
          <a:noFill/>
          <a:ln w="730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b="39116"/>
          <a:stretch/>
        </p:blipFill>
        <p:spPr>
          <a:xfrm>
            <a:off x="290284" y="1737066"/>
            <a:ext cx="11088916" cy="2407603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7513655" y="2823029"/>
            <a:ext cx="1659373" cy="378594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/>
          <p:cNvSpPr/>
          <p:nvPr/>
        </p:nvSpPr>
        <p:spPr>
          <a:xfrm>
            <a:off x="406941" y="1188124"/>
            <a:ext cx="11197999" cy="400110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es-ES" sz="2000" dirty="0" smtClean="0"/>
              <a:t>Para realizar este tipo de solicitud, acceder en MÁS TAREAS.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480" y="3285108"/>
            <a:ext cx="3248025" cy="21717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9" name="Conector recto de flecha 18"/>
          <p:cNvCxnSpPr/>
          <p:nvPr/>
        </p:nvCxnSpPr>
        <p:spPr>
          <a:xfrm flipV="1">
            <a:off x="6369462" y="4197952"/>
            <a:ext cx="1010099" cy="2175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313454" y="5576951"/>
            <a:ext cx="11065746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Es importante realizar estas solicitudes con tiempo suficiente para permitir, en su caso, la homologación del proveedor, la negociación de condiciones, las acciones necesarias para procesar administrativamente la solicitud, etc.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90284" y="3921732"/>
            <a:ext cx="6400259" cy="1323439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sz="2000" dirty="0" smtClean="0"/>
              <a:t>Clicar en la Opción de Solicitar artículo no incluido en el </a:t>
            </a:r>
            <a:r>
              <a:rPr lang="es-ES" sz="2000" dirty="0"/>
              <a:t>catálogo. Esta solicitud puede utilizarse </a:t>
            </a:r>
            <a:r>
              <a:rPr lang="es-ES" sz="2000" dirty="0" smtClean="0"/>
              <a:t>para: </a:t>
            </a:r>
          </a:p>
          <a:p>
            <a:pPr marL="363538"/>
            <a:r>
              <a:rPr lang="es-ES" sz="2000" dirty="0" smtClean="0"/>
              <a:t>a</a:t>
            </a:r>
            <a:r>
              <a:rPr lang="es-ES" sz="2000" dirty="0"/>
              <a:t>. Solicitar incluir un artículo en el catálogo</a:t>
            </a:r>
          </a:p>
          <a:p>
            <a:pPr marL="363538"/>
            <a:r>
              <a:rPr lang="es-ES" sz="2000" dirty="0" smtClean="0"/>
              <a:t>b</a:t>
            </a:r>
            <a:r>
              <a:rPr lang="es-ES" sz="2000" dirty="0"/>
              <a:t>. Solicitar una compra puntual bajo </a:t>
            </a:r>
            <a:r>
              <a:rPr lang="es-ES" sz="2000" dirty="0" smtClean="0"/>
              <a:t>presupuesto</a:t>
            </a:r>
          </a:p>
        </p:txBody>
      </p:sp>
    </p:spTree>
    <p:extLst>
      <p:ext uri="{BB962C8B-B14F-4D97-AF65-F5344CB8AC3E}">
        <p14:creationId xmlns:p14="http://schemas.microsoft.com/office/powerpoint/2010/main" val="32911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9366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Solicitud </a:t>
            </a:r>
            <a:r>
              <a:rPr lang="es-ES_tradnl" b="1" dirty="0">
                <a:solidFill>
                  <a:schemeClr val="bg1"/>
                </a:solidFill>
              </a:rPr>
              <a:t>Artículo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3</a:t>
            </a:fld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1503969" y="1249997"/>
            <a:ext cx="1523656" cy="1057774"/>
          </a:xfrm>
          <a:prstGeom prst="ellipse">
            <a:avLst/>
          </a:prstGeom>
          <a:noFill/>
          <a:ln w="730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244637" y="4503408"/>
            <a:ext cx="11712029" cy="1631216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sz="2000" dirty="0" smtClean="0"/>
              <a:t>1.-</a:t>
            </a:r>
            <a:r>
              <a:rPr lang="es-ES" sz="2000" b="1" dirty="0" smtClean="0"/>
              <a:t>Tipo </a:t>
            </a:r>
            <a:r>
              <a:rPr lang="es-ES" sz="2000" b="1" dirty="0"/>
              <a:t>de </a:t>
            </a:r>
            <a:r>
              <a:rPr lang="es-ES" sz="2000" b="1" dirty="0" smtClean="0"/>
              <a:t>artículo: </a:t>
            </a:r>
            <a:r>
              <a:rPr lang="es-ES" sz="2000" dirty="0" smtClean="0"/>
              <a:t>Se puede seleccionar por </a:t>
            </a:r>
            <a:r>
              <a:rPr lang="es-ES" sz="2000" b="1" dirty="0" smtClean="0"/>
              <a:t>cantidad </a:t>
            </a:r>
            <a:r>
              <a:rPr lang="es-ES" sz="2000" b="1" dirty="0"/>
              <a:t>o por </a:t>
            </a:r>
            <a:r>
              <a:rPr lang="es-ES" sz="2000" b="1" dirty="0" smtClean="0"/>
              <a:t>importe.</a:t>
            </a:r>
            <a:endParaRPr lang="es-ES" sz="2000" b="1" dirty="0"/>
          </a:p>
          <a:p>
            <a:r>
              <a:rPr lang="es-ES" sz="2000" dirty="0" smtClean="0"/>
              <a:t>2.- </a:t>
            </a:r>
            <a:r>
              <a:rPr lang="es-ES" sz="2000" b="1" dirty="0" smtClean="0"/>
              <a:t>Descripción</a:t>
            </a:r>
            <a:r>
              <a:rPr lang="es-ES" sz="2000" b="1" dirty="0"/>
              <a:t>: </a:t>
            </a:r>
            <a:r>
              <a:rPr lang="es-ES" sz="2000" dirty="0"/>
              <a:t>la del artículo o proyecto, no la descripción de la </a:t>
            </a:r>
            <a:r>
              <a:rPr lang="es-ES" sz="2000" dirty="0" smtClean="0"/>
              <a:t>necesidad</a:t>
            </a:r>
            <a:endParaRPr lang="es-ES" sz="2000" dirty="0"/>
          </a:p>
          <a:p>
            <a:r>
              <a:rPr lang="es-ES" sz="2000" dirty="0" smtClean="0"/>
              <a:t>3.- </a:t>
            </a:r>
            <a:r>
              <a:rPr lang="es-ES" sz="2000" b="1" dirty="0"/>
              <a:t>Categoría: </a:t>
            </a:r>
            <a:r>
              <a:rPr lang="es-ES" sz="2000" dirty="0"/>
              <a:t>ver </a:t>
            </a:r>
            <a:r>
              <a:rPr lang="es-ES" sz="2000" dirty="0" smtClean="0"/>
              <a:t>categorías</a:t>
            </a:r>
          </a:p>
          <a:p>
            <a:r>
              <a:rPr lang="es-ES" sz="2000" dirty="0" smtClean="0"/>
              <a:t>4.- </a:t>
            </a:r>
            <a:r>
              <a:rPr lang="es-ES" sz="2000" b="1" dirty="0"/>
              <a:t>Cantidad: </a:t>
            </a:r>
            <a:r>
              <a:rPr lang="es-ES" sz="2000" dirty="0"/>
              <a:t>la cantidad tiene en cuenta el envase o lote del proveedor (ejemplo: una caja de 100 </a:t>
            </a:r>
            <a:r>
              <a:rPr lang="es-ES" sz="2000" dirty="0" err="1"/>
              <a:t>uds</a:t>
            </a:r>
            <a:r>
              <a:rPr lang="es-ES" sz="2000" dirty="0"/>
              <a:t>, sería 1</a:t>
            </a:r>
            <a:r>
              <a:rPr lang="es-ES" sz="2000" dirty="0" smtClean="0"/>
              <a:t>).</a:t>
            </a:r>
          </a:p>
          <a:p>
            <a:r>
              <a:rPr lang="es-ES" sz="2000" dirty="0" smtClean="0"/>
              <a:t>5.- </a:t>
            </a:r>
            <a:r>
              <a:rPr lang="es-ES" sz="2000" b="1" dirty="0"/>
              <a:t>Nombre de UM: </a:t>
            </a:r>
            <a:r>
              <a:rPr lang="es-ES" sz="2000" dirty="0"/>
              <a:t>unidades, litros, kilogramos, etc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16" name="CuadroTexto 15"/>
          <p:cNvSpPr txBox="1"/>
          <p:nvPr/>
        </p:nvSpPr>
        <p:spPr>
          <a:xfrm rot="10800000" flipV="1">
            <a:off x="-286093" y="7285403"/>
            <a:ext cx="2236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b="25874"/>
          <a:stretch/>
        </p:blipFill>
        <p:spPr>
          <a:xfrm>
            <a:off x="284577" y="1151325"/>
            <a:ext cx="9877022" cy="314490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2" name="CuadroTexto 11"/>
          <p:cNvSpPr txBox="1"/>
          <p:nvPr/>
        </p:nvSpPr>
        <p:spPr>
          <a:xfrm rot="10800000" flipV="1">
            <a:off x="476655" y="1488684"/>
            <a:ext cx="1415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1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 rot="10800000" flipV="1">
            <a:off x="124709" y="1753156"/>
            <a:ext cx="1415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CuadroTexto 13"/>
          <p:cNvSpPr txBox="1"/>
          <p:nvPr/>
        </p:nvSpPr>
        <p:spPr>
          <a:xfrm rot="10800000" flipV="1">
            <a:off x="657892" y="2170706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3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 rot="10800000" flipV="1">
            <a:off x="1184260" y="2484102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CuadroTexto 17"/>
          <p:cNvSpPr txBox="1"/>
          <p:nvPr/>
        </p:nvSpPr>
        <p:spPr>
          <a:xfrm rot="10800000" flipV="1">
            <a:off x="947878" y="2735711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5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800029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Solicitud Artículo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</p:spPr>
        <p:txBody>
          <a:bodyPr/>
          <a:lstStyle/>
          <a:p>
            <a:fld id="{E604870F-16AC-4890-ACA2-F57D6892F490}" type="slidenum">
              <a:rPr lang="es-ES" smtClean="0"/>
              <a:t>4</a:t>
            </a:fld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183171" y="4996483"/>
            <a:ext cx="11403778" cy="1631216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s-ES" sz="2000" dirty="0" smtClean="0"/>
              <a:t>6.- </a:t>
            </a:r>
            <a:r>
              <a:rPr lang="es-ES" sz="2000" b="1" dirty="0"/>
              <a:t>Precio: </a:t>
            </a:r>
            <a:r>
              <a:rPr lang="es-ES" sz="2000" dirty="0"/>
              <a:t>precio unitario sin IVA si se conoce o presupuesto </a:t>
            </a:r>
            <a:r>
              <a:rPr lang="es-ES" sz="2000" dirty="0" smtClean="0"/>
              <a:t>disponible.</a:t>
            </a:r>
          </a:p>
          <a:p>
            <a:r>
              <a:rPr lang="es-ES" sz="2000" dirty="0" smtClean="0"/>
              <a:t>7.- </a:t>
            </a:r>
            <a:r>
              <a:rPr lang="es-ES" sz="2000" b="1" dirty="0" smtClean="0"/>
              <a:t>Campos de moneda extranjera</a:t>
            </a:r>
          </a:p>
          <a:p>
            <a:r>
              <a:rPr lang="es-ES" sz="2000" dirty="0" smtClean="0"/>
              <a:t>8.- </a:t>
            </a:r>
            <a:r>
              <a:rPr lang="es-ES" sz="2000" b="1" dirty="0" smtClean="0"/>
              <a:t>Proveedor: </a:t>
            </a:r>
            <a:r>
              <a:rPr lang="es-ES" sz="2000" dirty="0" smtClean="0"/>
              <a:t>seleccionar un proveedor homologado por la UN o solicitar en la misma el alta de uno nuevo.</a:t>
            </a:r>
          </a:p>
          <a:p>
            <a:r>
              <a:rPr lang="es-ES" sz="2000" dirty="0" smtClean="0"/>
              <a:t>9.- </a:t>
            </a:r>
            <a:r>
              <a:rPr lang="es-ES" sz="2000" b="1" dirty="0" smtClean="0"/>
              <a:t>Anexos: </a:t>
            </a:r>
            <a:r>
              <a:rPr lang="es-ES" sz="2000" dirty="0" smtClean="0"/>
              <a:t>permite adjuntar e indicar el destinatario del anexo.</a:t>
            </a:r>
          </a:p>
          <a:p>
            <a:r>
              <a:rPr lang="es-ES" sz="2000" dirty="0" smtClean="0"/>
              <a:t>10.- </a:t>
            </a:r>
            <a:r>
              <a:rPr lang="es-ES" sz="2000" b="1" dirty="0" smtClean="0"/>
              <a:t>Agregar al Carro</a:t>
            </a:r>
            <a:r>
              <a:rPr lang="es-ES" sz="2000" b="1" dirty="0" smtClean="0"/>
              <a:t>: </a:t>
            </a:r>
            <a:r>
              <a:rPr lang="es-ES" sz="2000" dirty="0" smtClean="0"/>
              <a:t>Una vez introducida la </a:t>
            </a:r>
            <a:r>
              <a:rPr lang="es-ES" sz="2000" dirty="0" err="1" smtClean="0"/>
              <a:t>info</a:t>
            </a:r>
            <a:r>
              <a:rPr lang="es-ES" sz="2000" dirty="0" smtClean="0"/>
              <a:t>, clicar en </a:t>
            </a:r>
            <a:r>
              <a:rPr lang="es-ES" sz="2000" dirty="0" smtClean="0"/>
              <a:t>Agregar al Carro</a:t>
            </a:r>
            <a:r>
              <a:rPr lang="es-ES" sz="2000" dirty="0" smtClean="0"/>
              <a:t> </a:t>
            </a:r>
            <a:r>
              <a:rPr lang="es-ES" sz="2000" dirty="0" smtClean="0"/>
              <a:t>para tramitar la Solicitud.</a:t>
            </a:r>
            <a:endParaRPr lang="es-ES" sz="2000" b="1" dirty="0"/>
          </a:p>
        </p:txBody>
      </p:sp>
      <p:sp>
        <p:nvSpPr>
          <p:cNvPr id="11" name="Elipse 10"/>
          <p:cNvSpPr/>
          <p:nvPr/>
        </p:nvSpPr>
        <p:spPr>
          <a:xfrm>
            <a:off x="1503969" y="1249997"/>
            <a:ext cx="1523656" cy="1057774"/>
          </a:xfrm>
          <a:prstGeom prst="ellipse">
            <a:avLst/>
          </a:prstGeom>
          <a:noFill/>
          <a:ln w="73025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71" y="864250"/>
            <a:ext cx="10914740" cy="40270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CuadroTexto 11"/>
          <p:cNvSpPr txBox="1"/>
          <p:nvPr/>
        </p:nvSpPr>
        <p:spPr>
          <a:xfrm rot="10800000" flipV="1">
            <a:off x="266102" y="4110694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4" name="CuadroTexto 13"/>
          <p:cNvSpPr txBox="1"/>
          <p:nvPr/>
        </p:nvSpPr>
        <p:spPr>
          <a:xfrm rot="10800000" flipV="1">
            <a:off x="5179651" y="1222240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6" name="CuadroTexto 15"/>
          <p:cNvSpPr txBox="1"/>
          <p:nvPr/>
        </p:nvSpPr>
        <p:spPr>
          <a:xfrm rot="10800000" flipV="1">
            <a:off x="1371185" y="2608830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6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  <p:sp>
        <p:nvSpPr>
          <p:cNvPr id="6" name="Abrir llave 5"/>
          <p:cNvSpPr/>
          <p:nvPr/>
        </p:nvSpPr>
        <p:spPr>
          <a:xfrm>
            <a:off x="5491876" y="1027244"/>
            <a:ext cx="321074" cy="1045073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 rot="10800000" flipV="1">
            <a:off x="5615099" y="3039500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00"/>
                </a:solidFill>
              </a:rPr>
              <a:t>8</a:t>
            </a:r>
            <a:endParaRPr lang="es-ES" sz="2000" b="1" dirty="0" smtClean="0">
              <a:solidFill>
                <a:srgbClr val="FF0000"/>
              </a:solidFill>
            </a:endParaRPr>
          </a:p>
        </p:txBody>
      </p:sp>
      <p:sp>
        <p:nvSpPr>
          <p:cNvPr id="18" name="Abrir llave 17"/>
          <p:cNvSpPr/>
          <p:nvPr/>
        </p:nvSpPr>
        <p:spPr>
          <a:xfrm>
            <a:off x="5935461" y="2380348"/>
            <a:ext cx="552425" cy="1973943"/>
          </a:xfrm>
          <a:prstGeom prst="lef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 rot="10800000" flipV="1">
            <a:off x="9209102" y="1027244"/>
            <a:ext cx="47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975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028" y="1208629"/>
            <a:ext cx="11437687" cy="55080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accent5"/>
                </a:solidFill>
              </a:rPr>
              <a:t>0.       AUTORIZACIÓN PARA COMPRAR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DÓNDE </a:t>
            </a:r>
            <a:r>
              <a:rPr lang="es-ES" sz="2400" dirty="0">
                <a:solidFill>
                  <a:schemeClr val="accent5"/>
                </a:solidFill>
              </a:rPr>
              <a:t>SE REALIZA LA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CONFIGURAR </a:t>
            </a:r>
            <a:r>
              <a:rPr lang="es-ES" sz="2400" dirty="0">
                <a:solidFill>
                  <a:schemeClr val="accent5"/>
                </a:solidFill>
              </a:rPr>
              <a:t>LAS PREFERENCIAS DE LA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GENERAR UNA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TRAMITAR LA SOLICITUD </a:t>
            </a:r>
            <a:r>
              <a:rPr lang="es-ES" sz="2400" dirty="0">
                <a:solidFill>
                  <a:schemeClr val="accent5"/>
                </a:solidFill>
              </a:rPr>
              <a:t>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GENERAR </a:t>
            </a:r>
            <a:r>
              <a:rPr lang="es-ES" sz="2400" dirty="0">
                <a:solidFill>
                  <a:schemeClr val="accent5"/>
                </a:solidFill>
              </a:rPr>
              <a:t>LA SOLICITUD DE ARTÍCULO NO INCLUIDO EN EL </a:t>
            </a:r>
            <a:r>
              <a:rPr lang="es-ES" sz="2400" dirty="0" smtClean="0">
                <a:solidFill>
                  <a:schemeClr val="accent5"/>
                </a:solidFill>
              </a:rPr>
              <a:t>CATÁLOGO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ESTÁN MIS </a:t>
            </a:r>
            <a:r>
              <a:rPr lang="es-ES" sz="2400" dirty="0" smtClean="0">
                <a:solidFill>
                  <a:schemeClr val="accent5"/>
                </a:solidFill>
              </a:rPr>
              <a:t>SOLICITUDES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REPETIR UNA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REALIZAR UNA MODIFICACIÓN EN UNA SOLICITUD: UNA ORDEN DE CAMBIO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RECLAMACIONES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DEVOLUCIONES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PUEDO VER EL ESTADO DE MI RECLAMACIÓN/DEVOLUCIÓN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CATEGORÍAS DE COMPRA</a:t>
            </a:r>
            <a:endParaRPr lang="es-ES" sz="2400" dirty="0">
              <a:solidFill>
                <a:schemeClr val="accent5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Índice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  <a:ln>
            <a:noFill/>
          </a:ln>
        </p:spPr>
        <p:txBody>
          <a:bodyPr/>
          <a:lstStyle/>
          <a:p>
            <a:fld id="{E604870F-16AC-4890-ACA2-F57D6892F490}" type="slidenum">
              <a:rPr lang="es-ES" smtClean="0"/>
              <a:t>5</a:t>
            </a:fld>
            <a:endParaRPr lang="es-ES" dirty="0"/>
          </a:p>
        </p:txBody>
      </p:sp>
      <p:sp>
        <p:nvSpPr>
          <p:cNvPr id="8" name="Rectángulo 7">
            <a:hlinkClick r:id="rId3"/>
          </p:cNvPr>
          <p:cNvSpPr/>
          <p:nvPr/>
        </p:nvSpPr>
        <p:spPr>
          <a:xfrm>
            <a:off x="380999" y="124455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hlinkClick r:id="rId4"/>
          </p:cNvPr>
          <p:cNvSpPr/>
          <p:nvPr/>
        </p:nvSpPr>
        <p:spPr>
          <a:xfrm>
            <a:off x="380999" y="166294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hlinkClick r:id="rId5"/>
          </p:cNvPr>
          <p:cNvSpPr/>
          <p:nvPr/>
        </p:nvSpPr>
        <p:spPr>
          <a:xfrm>
            <a:off x="380999" y="208134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hlinkClick r:id="rId6"/>
          </p:cNvPr>
          <p:cNvSpPr/>
          <p:nvPr/>
        </p:nvSpPr>
        <p:spPr>
          <a:xfrm>
            <a:off x="380999" y="249973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hlinkClick r:id="rId7"/>
          </p:cNvPr>
          <p:cNvSpPr/>
          <p:nvPr/>
        </p:nvSpPr>
        <p:spPr>
          <a:xfrm>
            <a:off x="380999" y="291813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hlinkClick r:id="rId8"/>
          </p:cNvPr>
          <p:cNvSpPr/>
          <p:nvPr/>
        </p:nvSpPr>
        <p:spPr>
          <a:xfrm>
            <a:off x="380999" y="333652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hlinkClick r:id="rId9"/>
          </p:cNvPr>
          <p:cNvSpPr/>
          <p:nvPr/>
        </p:nvSpPr>
        <p:spPr>
          <a:xfrm>
            <a:off x="380999" y="375492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hlinkClick r:id="rId10"/>
          </p:cNvPr>
          <p:cNvSpPr/>
          <p:nvPr/>
        </p:nvSpPr>
        <p:spPr>
          <a:xfrm>
            <a:off x="380999" y="417331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hlinkClick r:id="rId11"/>
          </p:cNvPr>
          <p:cNvSpPr/>
          <p:nvPr/>
        </p:nvSpPr>
        <p:spPr>
          <a:xfrm>
            <a:off x="380999" y="459171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hlinkClick r:id="rId12"/>
          </p:cNvPr>
          <p:cNvSpPr/>
          <p:nvPr/>
        </p:nvSpPr>
        <p:spPr>
          <a:xfrm>
            <a:off x="380999" y="501010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hlinkClick r:id="rId13"/>
          </p:cNvPr>
          <p:cNvSpPr/>
          <p:nvPr/>
        </p:nvSpPr>
        <p:spPr>
          <a:xfrm>
            <a:off x="380999" y="542850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hlinkClick r:id="rId14"/>
          </p:cNvPr>
          <p:cNvSpPr/>
          <p:nvPr/>
        </p:nvSpPr>
        <p:spPr>
          <a:xfrm>
            <a:off x="380999" y="584689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hlinkClick r:id="rId15"/>
          </p:cNvPr>
          <p:cNvSpPr/>
          <p:nvPr/>
        </p:nvSpPr>
        <p:spPr>
          <a:xfrm>
            <a:off x="380999" y="6306097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622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83874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9144000" cy="1145808"/>
          </a:xfrm>
        </p:spPr>
        <p:txBody>
          <a:bodyPr/>
          <a:lstStyle/>
          <a:p>
            <a:r>
              <a:rPr lang="es-ES" sz="2800" dirty="0" smtClean="0">
                <a:solidFill>
                  <a:schemeClr val="bg1"/>
                </a:solidFill>
              </a:rPr>
              <a:t>Servicio de Compras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2020</a:t>
            </a: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355</Words>
  <Application>Microsoft Office PowerPoint</Application>
  <PresentationFormat>Panorámica</PresentationFormat>
  <Paragraphs>61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 Solicitud Artículo </vt:lpstr>
      <vt:lpstr> Solicitud Artículo </vt:lpstr>
      <vt:lpstr> Solicitud Artículo</vt:lpstr>
      <vt:lpstr>  Índice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 Chocarro</dc:creator>
  <cp:lastModifiedBy>Mónica Chocarro</cp:lastModifiedBy>
  <cp:revision>8</cp:revision>
  <dcterms:created xsi:type="dcterms:W3CDTF">2020-05-12T16:44:43Z</dcterms:created>
  <dcterms:modified xsi:type="dcterms:W3CDTF">2020-06-23T08:43:34Z</dcterms:modified>
</cp:coreProperties>
</file>