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2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D41DA-37C1-438B-94C9-350C725931F2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D93A5-ACAF-4485-9673-4A2A764A1C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977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233A4-D674-4C7B-AA2D-A8B4504C7FA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86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6B5F-3C06-4A50-B3C9-1F4A9DB290F8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6F5D-E1B0-4126-AF0E-477841A64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29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6B5F-3C06-4A50-B3C9-1F4A9DB290F8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6F5D-E1B0-4126-AF0E-477841A64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00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6B5F-3C06-4A50-B3C9-1F4A9DB290F8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6F5D-E1B0-4126-AF0E-477841A64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535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6B5F-3C06-4A50-B3C9-1F4A9DB290F8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6F5D-E1B0-4126-AF0E-477841A64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798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6B5F-3C06-4A50-B3C9-1F4A9DB290F8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6F5D-E1B0-4126-AF0E-477841A64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616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6B5F-3C06-4A50-B3C9-1F4A9DB290F8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6F5D-E1B0-4126-AF0E-477841A64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31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6B5F-3C06-4A50-B3C9-1F4A9DB290F8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6F5D-E1B0-4126-AF0E-477841A64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26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6B5F-3C06-4A50-B3C9-1F4A9DB290F8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6F5D-E1B0-4126-AF0E-477841A64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475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6B5F-3C06-4A50-B3C9-1F4A9DB290F8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6F5D-E1B0-4126-AF0E-477841A64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89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6B5F-3C06-4A50-B3C9-1F4A9DB290F8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6F5D-E1B0-4126-AF0E-477841A64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94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6B5F-3C06-4A50-B3C9-1F4A9DB290F8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6F5D-E1B0-4126-AF0E-477841A64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18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26B5F-3C06-4A50-B3C9-1F4A9DB290F8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E6F5D-E1B0-4126-AF0E-477841A64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av.es/SI/accounting/tickets_jira/index.php?form=S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MUHTt9y962xpg3PHOql1wT77uMaWCByS" TargetMode="External"/><Relationship Id="rId13" Type="http://schemas.openxmlformats.org/officeDocument/2006/relationships/hyperlink" Target="https://drive.google.com/open?id=1MkkT1_fTZZ_GXJSo4P_N-YchLj1aF_pd" TargetMode="External"/><Relationship Id="rId3" Type="http://schemas.openxmlformats.org/officeDocument/2006/relationships/hyperlink" Target="https://drive.google.com/open?id=1MUOWORCAdCzOpvTRIWp7hbcT_ZSUn747" TargetMode="External"/><Relationship Id="rId7" Type="http://schemas.openxmlformats.org/officeDocument/2006/relationships/hyperlink" Target="https://drive.google.com/open?id=1MbtNxGWuY8jaFleEogg9jq8KEi6kHlAa" TargetMode="External"/><Relationship Id="rId12" Type="http://schemas.openxmlformats.org/officeDocument/2006/relationships/hyperlink" Target="https://drive.google.com/open?id=1MgsqEs2yo9FEv9qsIAFUj-hVD0a6jGE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Mbh3tTXfY9TVrmR0BdXHujIMJx5TLUfo" TargetMode="External"/><Relationship Id="rId11" Type="http://schemas.openxmlformats.org/officeDocument/2006/relationships/hyperlink" Target="https://drive.google.com/open?id=1Mgp4YgAw5Xn9naBtsm_7tWmIheC699a8" TargetMode="External"/><Relationship Id="rId5" Type="http://schemas.openxmlformats.org/officeDocument/2006/relationships/hyperlink" Target="https://drive.google.com/open?id=1M_mnrf7ygOYNC_MyO765hvBt4ZBJ8afi" TargetMode="External"/><Relationship Id="rId15" Type="http://schemas.openxmlformats.org/officeDocument/2006/relationships/hyperlink" Target="https://drive.google.com/open?id=1NOds7Nk_ARxd1H0vrrWioMK8cr5iSRZA" TargetMode="External"/><Relationship Id="rId10" Type="http://schemas.openxmlformats.org/officeDocument/2006/relationships/hyperlink" Target="https://drive.google.com/open?id=1Mg7jKN3e53pGnXAqp25IbqphzBoP464q" TargetMode="External"/><Relationship Id="rId4" Type="http://schemas.openxmlformats.org/officeDocument/2006/relationships/hyperlink" Target="https://drive.google.com/open?id=1MXrW-pnxFVBGLlHNIUZ37FmtIXy1WA6T" TargetMode="External"/><Relationship Id="rId9" Type="http://schemas.openxmlformats.org/officeDocument/2006/relationships/hyperlink" Target="https://drive.google.com/open?id=1MdZEqU9rIkNhsr4zYriicZIDyObCm2Fm" TargetMode="External"/><Relationship Id="rId14" Type="http://schemas.openxmlformats.org/officeDocument/2006/relationships/hyperlink" Target="https://drive.google.com/open?id=1MmeVpqJQs-AxcNCXR5Y94X4X3ROFwY1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6882" y="183874"/>
            <a:ext cx="11718235" cy="64902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401097" y="2706897"/>
            <a:ext cx="9650360" cy="1230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bg1"/>
                </a:solidFill>
              </a:rPr>
              <a:t>0. AUTORIZACIÓN PARA COMPRAR</a:t>
            </a:r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89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_tradnl" b="1" dirty="0" smtClean="0">
                <a:solidFill>
                  <a:schemeClr val="bg1"/>
                </a:solidFill>
              </a:rPr>
              <a:t>Avisos </a:t>
            </a:r>
            <a:r>
              <a:rPr lang="es-ES_tradnl" b="1" dirty="0">
                <a:solidFill>
                  <a:schemeClr val="bg1"/>
                </a:solidFill>
              </a:rPr>
              <a:t>antes de Comprar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6053" y="1932623"/>
            <a:ext cx="10550515" cy="370941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3200" dirty="0" smtClean="0"/>
              <a:t>1</a:t>
            </a:r>
            <a:r>
              <a:rPr lang="es-ES" sz="2400" dirty="0" smtClean="0"/>
              <a:t>.- </a:t>
            </a:r>
            <a:r>
              <a:rPr lang="es-ES" sz="3200" dirty="0" smtClean="0"/>
              <a:t>Para poder comprar un artículo o contratar un servicio DEBES tener autorización para poder imputar el gasto a la CUENTA DE CARGO que lo vaya a realizar.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3200" dirty="0"/>
              <a:t>2.- La autorización se solicita </a:t>
            </a:r>
            <a:r>
              <a:rPr lang="es-ES" sz="3200" dirty="0" smtClean="0"/>
              <a:t>en el formulario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3200" dirty="0">
                <a:hlinkClick r:id="rId2"/>
              </a:rPr>
              <a:t>https://www.unav.es/SI/accounting/tickets_jira/index.php?form=SD</a:t>
            </a:r>
            <a:endParaRPr lang="es-E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</p:spPr>
        <p:txBody>
          <a:bodyPr/>
          <a:lstStyle/>
          <a:p>
            <a:fld id="{E604870F-16AC-4890-ACA2-F57D6892F490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462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2028" y="1208629"/>
            <a:ext cx="11437687" cy="5508000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 smtClean="0">
                <a:solidFill>
                  <a:schemeClr val="accent5"/>
                </a:solidFill>
              </a:rPr>
              <a:t>0.       AUTORIZACIÓN PARA COMPRAR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DÓNDE </a:t>
            </a:r>
            <a:r>
              <a:rPr lang="es-ES" sz="2400" dirty="0">
                <a:solidFill>
                  <a:schemeClr val="accent5"/>
                </a:solidFill>
              </a:rPr>
              <a:t>SE REALIZA LA </a:t>
            </a:r>
            <a:r>
              <a:rPr lang="es-ES" sz="2400" dirty="0" smtClean="0">
                <a:solidFill>
                  <a:schemeClr val="accent5"/>
                </a:solidFill>
              </a:rPr>
              <a:t>SOLICITUD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CONFIGURAR </a:t>
            </a:r>
            <a:r>
              <a:rPr lang="es-ES" sz="2400" dirty="0">
                <a:solidFill>
                  <a:schemeClr val="accent5"/>
                </a:solidFill>
              </a:rPr>
              <a:t>LAS PREFERENCIAS DE LA SOLICITUD 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GENERAR UNA SOLICITUD 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TRAMITAR LA SOLICITUD </a:t>
            </a:r>
            <a:r>
              <a:rPr lang="es-ES" sz="2400" dirty="0">
                <a:solidFill>
                  <a:schemeClr val="accent5"/>
                </a:solidFill>
              </a:rPr>
              <a:t>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GENERAR </a:t>
            </a:r>
            <a:r>
              <a:rPr lang="es-ES" sz="2400" dirty="0">
                <a:solidFill>
                  <a:schemeClr val="accent5"/>
                </a:solidFill>
              </a:rPr>
              <a:t>LA SOLICITUD DE ARTÍCULO NO INCLUIDO EN EL </a:t>
            </a:r>
            <a:r>
              <a:rPr lang="es-ES" sz="2400" dirty="0" smtClean="0">
                <a:solidFill>
                  <a:schemeClr val="accent5"/>
                </a:solidFill>
              </a:rPr>
              <a:t>CATÁLOGO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ESTÁN MIS </a:t>
            </a:r>
            <a:r>
              <a:rPr lang="es-ES" sz="2400" dirty="0" smtClean="0">
                <a:solidFill>
                  <a:schemeClr val="accent5"/>
                </a:solidFill>
              </a:rPr>
              <a:t>SOLICITUDES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REPETIR UNA </a:t>
            </a:r>
            <a:r>
              <a:rPr lang="es-ES" sz="2400" dirty="0" smtClean="0">
                <a:solidFill>
                  <a:schemeClr val="accent5"/>
                </a:solidFill>
              </a:rPr>
              <a:t>SOLICITUD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REALIZAR UNA MODIFICACIÓN EN UNA SOLICITUD: UNA ORDEN DE CAMBIO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RECLAMACIONES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DEVOLUCIONES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PUEDO VER EL ESTADO DE MI RECLAMACIÓN/DEVOLUCIÓN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CATEGORÍAS DE COMPRA</a:t>
            </a:r>
            <a:endParaRPr lang="es-ES" sz="2400" dirty="0">
              <a:solidFill>
                <a:schemeClr val="accent5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 Índice</a:t>
            </a:r>
            <a:endParaRPr lang="es-ES_tradnl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  <a:ln>
            <a:noFill/>
          </a:ln>
        </p:spPr>
        <p:txBody>
          <a:bodyPr/>
          <a:lstStyle/>
          <a:p>
            <a:fld id="{E604870F-16AC-4890-ACA2-F57D6892F490}" type="slidenum">
              <a:rPr lang="es-ES" smtClean="0"/>
              <a:t>3</a:t>
            </a:fld>
            <a:endParaRPr lang="es-ES" dirty="0"/>
          </a:p>
        </p:txBody>
      </p:sp>
      <p:sp>
        <p:nvSpPr>
          <p:cNvPr id="8" name="Rectángulo 7">
            <a:hlinkClick r:id="rId3"/>
          </p:cNvPr>
          <p:cNvSpPr/>
          <p:nvPr/>
        </p:nvSpPr>
        <p:spPr>
          <a:xfrm>
            <a:off x="380999" y="124455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hlinkClick r:id="rId4"/>
          </p:cNvPr>
          <p:cNvSpPr/>
          <p:nvPr/>
        </p:nvSpPr>
        <p:spPr>
          <a:xfrm>
            <a:off x="380999" y="166294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hlinkClick r:id="rId5"/>
          </p:cNvPr>
          <p:cNvSpPr/>
          <p:nvPr/>
        </p:nvSpPr>
        <p:spPr>
          <a:xfrm>
            <a:off x="380999" y="208134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hlinkClick r:id="rId6"/>
          </p:cNvPr>
          <p:cNvSpPr/>
          <p:nvPr/>
        </p:nvSpPr>
        <p:spPr>
          <a:xfrm>
            <a:off x="380999" y="249973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hlinkClick r:id="rId7"/>
          </p:cNvPr>
          <p:cNvSpPr/>
          <p:nvPr/>
        </p:nvSpPr>
        <p:spPr>
          <a:xfrm>
            <a:off x="380999" y="291813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hlinkClick r:id="rId8"/>
          </p:cNvPr>
          <p:cNvSpPr/>
          <p:nvPr/>
        </p:nvSpPr>
        <p:spPr>
          <a:xfrm>
            <a:off x="380999" y="333652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hlinkClick r:id="rId9"/>
          </p:cNvPr>
          <p:cNvSpPr/>
          <p:nvPr/>
        </p:nvSpPr>
        <p:spPr>
          <a:xfrm>
            <a:off x="380999" y="375492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hlinkClick r:id="rId10"/>
          </p:cNvPr>
          <p:cNvSpPr/>
          <p:nvPr/>
        </p:nvSpPr>
        <p:spPr>
          <a:xfrm>
            <a:off x="380999" y="417331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hlinkClick r:id="rId11"/>
          </p:cNvPr>
          <p:cNvSpPr/>
          <p:nvPr/>
        </p:nvSpPr>
        <p:spPr>
          <a:xfrm>
            <a:off x="380999" y="459171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hlinkClick r:id="rId12"/>
          </p:cNvPr>
          <p:cNvSpPr/>
          <p:nvPr/>
        </p:nvSpPr>
        <p:spPr>
          <a:xfrm>
            <a:off x="380999" y="501010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hlinkClick r:id="rId13"/>
          </p:cNvPr>
          <p:cNvSpPr/>
          <p:nvPr/>
        </p:nvSpPr>
        <p:spPr>
          <a:xfrm>
            <a:off x="380999" y="542850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hlinkClick r:id="rId14"/>
          </p:cNvPr>
          <p:cNvSpPr/>
          <p:nvPr/>
        </p:nvSpPr>
        <p:spPr>
          <a:xfrm>
            <a:off x="380999" y="584689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Rectángulo 19">
            <a:hlinkClick r:id="rId15"/>
          </p:cNvPr>
          <p:cNvSpPr/>
          <p:nvPr/>
        </p:nvSpPr>
        <p:spPr>
          <a:xfrm>
            <a:off x="380999" y="6306097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99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6882" y="183874"/>
            <a:ext cx="11718235" cy="64902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3429000"/>
            <a:ext cx="9144000" cy="1145808"/>
          </a:xfrm>
        </p:spPr>
        <p:txBody>
          <a:bodyPr/>
          <a:lstStyle/>
          <a:p>
            <a:r>
              <a:rPr lang="es-ES" sz="2800" dirty="0" smtClean="0">
                <a:solidFill>
                  <a:schemeClr val="bg1"/>
                </a:solidFill>
              </a:rPr>
              <a:t>Servicio de Compras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2020</a:t>
            </a:r>
          </a:p>
          <a:p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530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132</Words>
  <Application>Microsoft Office PowerPoint</Application>
  <PresentationFormat>Panorámica</PresentationFormat>
  <Paragraphs>33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Avisos antes de Comprar</vt:lpstr>
      <vt:lpstr>  Índice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Quiero Comprar</dc:title>
  <dc:creator>Mónica Chocarro</dc:creator>
  <cp:lastModifiedBy>José María Arévalo</cp:lastModifiedBy>
  <cp:revision>9</cp:revision>
  <dcterms:created xsi:type="dcterms:W3CDTF">2020-05-12T16:56:11Z</dcterms:created>
  <dcterms:modified xsi:type="dcterms:W3CDTF">2020-05-20T09:15:20Z</dcterms:modified>
</cp:coreProperties>
</file>